
<file path=[Content_Types].xml><?xml version="1.0" encoding="utf-8"?>
<Types xmlns="http://schemas.openxmlformats.org/package/2006/content-types">
  <Default Extension="heic" ContentType="image/heic"/>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4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Lst>
  <p:sldSz cx="12239625" cy="6840538"/>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55">
          <p15:clr>
            <a:srgbClr val="A4A3A4"/>
          </p15:clr>
        </p15:guide>
        <p15:guide id="2" pos="385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0" roundtripDataSignature="AMtx7mimcyT3eFKJ8i6j61r6fDQRtzZ8U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3B0F70-0229-494F-8E5D-229A837B3F29}">
  <a:tblStyle styleId="{3B3B0F70-0229-494F-8E5D-229A837B3F29}"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988" autoAdjust="0"/>
  </p:normalViewPr>
  <p:slideViewPr>
    <p:cSldViewPr snapToGrid="0">
      <p:cViewPr varScale="1">
        <p:scale>
          <a:sx n="92" d="100"/>
          <a:sy n="92" d="100"/>
        </p:scale>
        <p:origin x="1260" y="84"/>
      </p:cViewPr>
      <p:guideLst>
        <p:guide orient="horz" pos="2155"/>
        <p:guide pos="3855"/>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customschemas.google.com/relationships/presentationmetadata" Target="metadata"/><Relationship Id="rId55"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am.freeguard@gowercollegeswansea.ac.uk" userId="S::urn:spo:guest#liam.freeguard@gowercollegeswansea.ac.uk::" providerId="AD" clId="Web-{889B49C9-1603-F3D8-E970-6891FDE00F2A}"/>
    <pc:docChg chg="modSld">
      <pc:chgData name="liam.freeguard@gowercollegeswansea.ac.uk" userId="S::urn:spo:guest#liam.freeguard@gowercollegeswansea.ac.uk::" providerId="AD" clId="Web-{889B49C9-1603-F3D8-E970-6891FDE00F2A}" dt="2025-09-28T20:44:21.761" v="66" actId="20577"/>
      <pc:docMkLst>
        <pc:docMk/>
      </pc:docMkLst>
      <pc:sldChg chg="modSp">
        <pc:chgData name="liam.freeguard@gowercollegeswansea.ac.uk" userId="S::urn:spo:guest#liam.freeguard@gowercollegeswansea.ac.uk::" providerId="AD" clId="Web-{889B49C9-1603-F3D8-E970-6891FDE00F2A}" dt="2025-09-28T20:42:31.415" v="61" actId="20577"/>
        <pc:sldMkLst>
          <pc:docMk/>
          <pc:sldMk cId="0" sldId="266"/>
        </pc:sldMkLst>
      </pc:sldChg>
      <pc:sldChg chg="modSp">
        <pc:chgData name="liam.freeguard@gowercollegeswansea.ac.uk" userId="S::urn:spo:guest#liam.freeguard@gowercollegeswansea.ac.uk::" providerId="AD" clId="Web-{889B49C9-1603-F3D8-E970-6891FDE00F2A}" dt="2025-09-28T20:44:21.761" v="66" actId="20577"/>
        <pc:sldMkLst>
          <pc:docMk/>
          <pc:sldMk cId="0" sldId="288"/>
        </pc:sldMkLst>
      </pc:sldChg>
    </pc:docChg>
  </pc:docChgLst>
  <pc:docChgLst>
    <pc:chgData name="Mark Thirlwell" userId="0eea46bc-1a08-4dae-8290-d9217da89020" providerId="ADAL" clId="{A74DFD5C-A00E-4D75-B54F-AE1372332AAE}"/>
    <pc:docChg chg="undo custSel mod modSld sldOrd modMainMaster">
      <pc:chgData name="Mark Thirlwell" userId="0eea46bc-1a08-4dae-8290-d9217da89020" providerId="ADAL" clId="{A74DFD5C-A00E-4D75-B54F-AE1372332AAE}" dt="2025-10-21T13:49:19.140" v="346" actId="14100"/>
      <pc:docMkLst>
        <pc:docMk/>
      </pc:docMkLst>
      <pc:sldChg chg="modSp mod">
        <pc:chgData name="Mark Thirlwell" userId="0eea46bc-1a08-4dae-8290-d9217da89020" providerId="ADAL" clId="{A74DFD5C-A00E-4D75-B54F-AE1372332AAE}" dt="2025-10-21T10:46:33.010" v="5" actId="1076"/>
        <pc:sldMkLst>
          <pc:docMk/>
          <pc:sldMk cId="0" sldId="256"/>
        </pc:sldMkLst>
        <pc:spChg chg="mod">
          <ac:chgData name="Mark Thirlwell" userId="0eea46bc-1a08-4dae-8290-d9217da89020" providerId="ADAL" clId="{A74DFD5C-A00E-4D75-B54F-AE1372332AAE}" dt="2025-10-21T10:46:33.010" v="5" actId="1076"/>
          <ac:spMkLst>
            <pc:docMk/>
            <pc:sldMk cId="0" sldId="256"/>
            <ac:spMk id="38" creationId="{00000000-0000-0000-0000-000000000000}"/>
          </ac:spMkLst>
        </pc:spChg>
      </pc:sldChg>
      <pc:sldChg chg="modSp mod">
        <pc:chgData name="Mark Thirlwell" userId="0eea46bc-1a08-4dae-8290-d9217da89020" providerId="ADAL" clId="{A74DFD5C-A00E-4D75-B54F-AE1372332AAE}" dt="2025-10-21T10:59:13.551" v="93" actId="20577"/>
        <pc:sldMkLst>
          <pc:docMk/>
          <pc:sldMk cId="0" sldId="257"/>
        </pc:sldMkLst>
        <pc:spChg chg="mod">
          <ac:chgData name="Mark Thirlwell" userId="0eea46bc-1a08-4dae-8290-d9217da89020" providerId="ADAL" clId="{A74DFD5C-A00E-4D75-B54F-AE1372332AAE}" dt="2025-10-21T10:53:03.867" v="91" actId="1076"/>
          <ac:spMkLst>
            <pc:docMk/>
            <pc:sldMk cId="0" sldId="257"/>
            <ac:spMk id="43" creationId="{00000000-0000-0000-0000-000000000000}"/>
          </ac:spMkLst>
        </pc:spChg>
        <pc:spChg chg="mod">
          <ac:chgData name="Mark Thirlwell" userId="0eea46bc-1a08-4dae-8290-d9217da89020" providerId="ADAL" clId="{A74DFD5C-A00E-4D75-B54F-AE1372332AAE}" dt="2025-10-21T10:59:13.551" v="93" actId="20577"/>
          <ac:spMkLst>
            <pc:docMk/>
            <pc:sldMk cId="0" sldId="257"/>
            <ac:spMk id="44" creationId="{00000000-0000-0000-0000-000000000000}"/>
          </ac:spMkLst>
        </pc:spChg>
      </pc:sldChg>
      <pc:sldChg chg="modSp mod">
        <pc:chgData name="Mark Thirlwell" userId="0eea46bc-1a08-4dae-8290-d9217da89020" providerId="ADAL" clId="{A74DFD5C-A00E-4D75-B54F-AE1372332AAE}" dt="2025-10-21T10:47:51.022" v="8" actId="1076"/>
        <pc:sldMkLst>
          <pc:docMk/>
          <pc:sldMk cId="0" sldId="258"/>
        </pc:sldMkLst>
        <pc:spChg chg="mod">
          <ac:chgData name="Mark Thirlwell" userId="0eea46bc-1a08-4dae-8290-d9217da89020" providerId="ADAL" clId="{A74DFD5C-A00E-4D75-B54F-AE1372332AAE}" dt="2025-10-21T10:47:51.022" v="8" actId="1076"/>
          <ac:spMkLst>
            <pc:docMk/>
            <pc:sldMk cId="0" sldId="258"/>
            <ac:spMk id="49" creationId="{00000000-0000-0000-0000-000000000000}"/>
          </ac:spMkLst>
        </pc:spChg>
      </pc:sldChg>
      <pc:sldChg chg="modSp mod">
        <pc:chgData name="Mark Thirlwell" userId="0eea46bc-1a08-4dae-8290-d9217da89020" providerId="ADAL" clId="{A74DFD5C-A00E-4D75-B54F-AE1372332AAE}" dt="2025-10-21T13:48:29.625" v="339" actId="14100"/>
        <pc:sldMkLst>
          <pc:docMk/>
          <pc:sldMk cId="0" sldId="259"/>
        </pc:sldMkLst>
        <pc:spChg chg="mod">
          <ac:chgData name="Mark Thirlwell" userId="0eea46bc-1a08-4dae-8290-d9217da89020" providerId="ADAL" clId="{A74DFD5C-A00E-4D75-B54F-AE1372332AAE}" dt="2025-10-21T10:48:01.552" v="10" actId="1076"/>
          <ac:spMkLst>
            <pc:docMk/>
            <pc:sldMk cId="0" sldId="259"/>
            <ac:spMk id="55" creationId="{00000000-0000-0000-0000-000000000000}"/>
          </ac:spMkLst>
        </pc:spChg>
        <pc:spChg chg="mod">
          <ac:chgData name="Mark Thirlwell" userId="0eea46bc-1a08-4dae-8290-d9217da89020" providerId="ADAL" clId="{A74DFD5C-A00E-4D75-B54F-AE1372332AAE}" dt="2025-10-21T13:48:29.625" v="339" actId="14100"/>
          <ac:spMkLst>
            <pc:docMk/>
            <pc:sldMk cId="0" sldId="259"/>
            <ac:spMk id="56" creationId="{00000000-0000-0000-0000-000000000000}"/>
          </ac:spMkLst>
        </pc:spChg>
      </pc:sldChg>
      <pc:sldChg chg="modSp mod ord">
        <pc:chgData name="Mark Thirlwell" userId="0eea46bc-1a08-4dae-8290-d9217da89020" providerId="ADAL" clId="{A74DFD5C-A00E-4D75-B54F-AE1372332AAE}" dt="2025-10-21T13:48:32.853" v="340" actId="14100"/>
        <pc:sldMkLst>
          <pc:docMk/>
          <pc:sldMk cId="0" sldId="260"/>
        </pc:sldMkLst>
        <pc:spChg chg="mod">
          <ac:chgData name="Mark Thirlwell" userId="0eea46bc-1a08-4dae-8290-d9217da89020" providerId="ADAL" clId="{A74DFD5C-A00E-4D75-B54F-AE1372332AAE}" dt="2025-10-21T10:48:10.490" v="12" actId="1076"/>
          <ac:spMkLst>
            <pc:docMk/>
            <pc:sldMk cId="0" sldId="260"/>
            <ac:spMk id="61" creationId="{00000000-0000-0000-0000-000000000000}"/>
          </ac:spMkLst>
        </pc:spChg>
        <pc:spChg chg="mod">
          <ac:chgData name="Mark Thirlwell" userId="0eea46bc-1a08-4dae-8290-d9217da89020" providerId="ADAL" clId="{A74DFD5C-A00E-4D75-B54F-AE1372332AAE}" dt="2025-10-21T13:48:32.853" v="340" actId="14100"/>
          <ac:spMkLst>
            <pc:docMk/>
            <pc:sldMk cId="0" sldId="260"/>
            <ac:spMk id="62" creationId="{00000000-0000-0000-0000-000000000000}"/>
          </ac:spMkLst>
        </pc:spChg>
      </pc:sldChg>
      <pc:sldChg chg="modSp mod">
        <pc:chgData name="Mark Thirlwell" userId="0eea46bc-1a08-4dae-8290-d9217da89020" providerId="ADAL" clId="{A74DFD5C-A00E-4D75-B54F-AE1372332AAE}" dt="2025-10-21T13:36:01.425" v="127" actId="113"/>
        <pc:sldMkLst>
          <pc:docMk/>
          <pc:sldMk cId="0" sldId="261"/>
        </pc:sldMkLst>
        <pc:spChg chg="mod">
          <ac:chgData name="Mark Thirlwell" userId="0eea46bc-1a08-4dae-8290-d9217da89020" providerId="ADAL" clId="{A74DFD5C-A00E-4D75-B54F-AE1372332AAE}" dt="2025-10-21T10:48:18.539" v="14" actId="1076"/>
          <ac:spMkLst>
            <pc:docMk/>
            <pc:sldMk cId="0" sldId="261"/>
            <ac:spMk id="67" creationId="{00000000-0000-0000-0000-000000000000}"/>
          </ac:spMkLst>
        </pc:spChg>
        <pc:spChg chg="mod">
          <ac:chgData name="Mark Thirlwell" userId="0eea46bc-1a08-4dae-8290-d9217da89020" providerId="ADAL" clId="{A74DFD5C-A00E-4D75-B54F-AE1372332AAE}" dt="2025-10-21T13:36:01.425" v="127" actId="113"/>
          <ac:spMkLst>
            <pc:docMk/>
            <pc:sldMk cId="0" sldId="261"/>
            <ac:spMk id="68" creationId="{00000000-0000-0000-0000-000000000000}"/>
          </ac:spMkLst>
        </pc:spChg>
      </pc:sldChg>
      <pc:sldChg chg="modSp mod">
        <pc:chgData name="Mark Thirlwell" userId="0eea46bc-1a08-4dae-8290-d9217da89020" providerId="ADAL" clId="{A74DFD5C-A00E-4D75-B54F-AE1372332AAE}" dt="2025-10-21T13:34:03.690" v="96" actId="108"/>
        <pc:sldMkLst>
          <pc:docMk/>
          <pc:sldMk cId="0" sldId="262"/>
        </pc:sldMkLst>
        <pc:spChg chg="mod">
          <ac:chgData name="Mark Thirlwell" userId="0eea46bc-1a08-4dae-8290-d9217da89020" providerId="ADAL" clId="{A74DFD5C-A00E-4D75-B54F-AE1372332AAE}" dt="2025-10-21T10:48:28.369" v="16" actId="1076"/>
          <ac:spMkLst>
            <pc:docMk/>
            <pc:sldMk cId="0" sldId="262"/>
            <ac:spMk id="73" creationId="{00000000-0000-0000-0000-000000000000}"/>
          </ac:spMkLst>
        </pc:spChg>
        <pc:spChg chg="mod">
          <ac:chgData name="Mark Thirlwell" userId="0eea46bc-1a08-4dae-8290-d9217da89020" providerId="ADAL" clId="{A74DFD5C-A00E-4D75-B54F-AE1372332AAE}" dt="2025-10-21T13:34:03.690" v="96" actId="108"/>
          <ac:spMkLst>
            <pc:docMk/>
            <pc:sldMk cId="0" sldId="262"/>
            <ac:spMk id="74" creationId="{00000000-0000-0000-0000-000000000000}"/>
          </ac:spMkLst>
        </pc:spChg>
      </pc:sldChg>
      <pc:sldChg chg="modSp mod">
        <pc:chgData name="Mark Thirlwell" userId="0eea46bc-1a08-4dae-8290-d9217da89020" providerId="ADAL" clId="{A74DFD5C-A00E-4D75-B54F-AE1372332AAE}" dt="2025-10-21T13:39:36.969" v="181" actId="20577"/>
        <pc:sldMkLst>
          <pc:docMk/>
          <pc:sldMk cId="0" sldId="263"/>
        </pc:sldMkLst>
        <pc:spChg chg="mod">
          <ac:chgData name="Mark Thirlwell" userId="0eea46bc-1a08-4dae-8290-d9217da89020" providerId="ADAL" clId="{A74DFD5C-A00E-4D75-B54F-AE1372332AAE}" dt="2025-10-21T10:48:38.355" v="18" actId="1076"/>
          <ac:spMkLst>
            <pc:docMk/>
            <pc:sldMk cId="0" sldId="263"/>
            <ac:spMk id="80" creationId="{00000000-0000-0000-0000-000000000000}"/>
          </ac:spMkLst>
        </pc:spChg>
        <pc:spChg chg="mod">
          <ac:chgData name="Mark Thirlwell" userId="0eea46bc-1a08-4dae-8290-d9217da89020" providerId="ADAL" clId="{A74DFD5C-A00E-4D75-B54F-AE1372332AAE}" dt="2025-10-21T13:39:36.969" v="181" actId="20577"/>
          <ac:spMkLst>
            <pc:docMk/>
            <pc:sldMk cId="0" sldId="263"/>
            <ac:spMk id="81" creationId="{00000000-0000-0000-0000-000000000000}"/>
          </ac:spMkLst>
        </pc:spChg>
      </pc:sldChg>
      <pc:sldChg chg="modSp mod">
        <pc:chgData name="Mark Thirlwell" userId="0eea46bc-1a08-4dae-8290-d9217da89020" providerId="ADAL" clId="{A74DFD5C-A00E-4D75-B54F-AE1372332AAE}" dt="2025-10-21T13:48:44.293" v="341" actId="14100"/>
        <pc:sldMkLst>
          <pc:docMk/>
          <pc:sldMk cId="0" sldId="264"/>
        </pc:sldMkLst>
        <pc:spChg chg="mod">
          <ac:chgData name="Mark Thirlwell" userId="0eea46bc-1a08-4dae-8290-d9217da89020" providerId="ADAL" clId="{A74DFD5C-A00E-4D75-B54F-AE1372332AAE}" dt="2025-10-21T10:48:45.591" v="20" actId="1076"/>
          <ac:spMkLst>
            <pc:docMk/>
            <pc:sldMk cId="0" sldId="264"/>
            <ac:spMk id="86" creationId="{00000000-0000-0000-0000-000000000000}"/>
          </ac:spMkLst>
        </pc:spChg>
        <pc:spChg chg="mod">
          <ac:chgData name="Mark Thirlwell" userId="0eea46bc-1a08-4dae-8290-d9217da89020" providerId="ADAL" clId="{A74DFD5C-A00E-4D75-B54F-AE1372332AAE}" dt="2025-10-21T13:48:44.293" v="341" actId="14100"/>
          <ac:spMkLst>
            <pc:docMk/>
            <pc:sldMk cId="0" sldId="264"/>
            <ac:spMk id="87" creationId="{00000000-0000-0000-0000-000000000000}"/>
          </ac:spMkLst>
        </pc:spChg>
      </pc:sldChg>
      <pc:sldChg chg="modSp mod">
        <pc:chgData name="Mark Thirlwell" userId="0eea46bc-1a08-4dae-8290-d9217da89020" providerId="ADAL" clId="{A74DFD5C-A00E-4D75-B54F-AE1372332AAE}" dt="2025-10-21T13:39:59.490" v="187" actId="20577"/>
        <pc:sldMkLst>
          <pc:docMk/>
          <pc:sldMk cId="0" sldId="265"/>
        </pc:sldMkLst>
        <pc:spChg chg="mod">
          <ac:chgData name="Mark Thirlwell" userId="0eea46bc-1a08-4dae-8290-d9217da89020" providerId="ADAL" clId="{A74DFD5C-A00E-4D75-B54F-AE1372332AAE}" dt="2025-10-21T10:48:52.541" v="22" actId="1076"/>
          <ac:spMkLst>
            <pc:docMk/>
            <pc:sldMk cId="0" sldId="265"/>
            <ac:spMk id="93" creationId="{00000000-0000-0000-0000-000000000000}"/>
          </ac:spMkLst>
        </pc:spChg>
        <pc:spChg chg="mod">
          <ac:chgData name="Mark Thirlwell" userId="0eea46bc-1a08-4dae-8290-d9217da89020" providerId="ADAL" clId="{A74DFD5C-A00E-4D75-B54F-AE1372332AAE}" dt="2025-10-21T13:39:59.490" v="187" actId="20577"/>
          <ac:spMkLst>
            <pc:docMk/>
            <pc:sldMk cId="0" sldId="265"/>
            <ac:spMk id="94" creationId="{00000000-0000-0000-0000-000000000000}"/>
          </ac:spMkLst>
        </pc:spChg>
      </pc:sldChg>
      <pc:sldChg chg="modSp mod">
        <pc:chgData name="Mark Thirlwell" userId="0eea46bc-1a08-4dae-8290-d9217da89020" providerId="ADAL" clId="{A74DFD5C-A00E-4D75-B54F-AE1372332AAE}" dt="2025-10-21T13:48:52.997" v="342" actId="14100"/>
        <pc:sldMkLst>
          <pc:docMk/>
          <pc:sldMk cId="0" sldId="266"/>
        </pc:sldMkLst>
        <pc:spChg chg="mod">
          <ac:chgData name="Mark Thirlwell" userId="0eea46bc-1a08-4dae-8290-d9217da89020" providerId="ADAL" clId="{A74DFD5C-A00E-4D75-B54F-AE1372332AAE}" dt="2025-10-21T10:48:59.349" v="24" actId="1076"/>
          <ac:spMkLst>
            <pc:docMk/>
            <pc:sldMk cId="0" sldId="266"/>
            <ac:spMk id="99" creationId="{00000000-0000-0000-0000-000000000000}"/>
          </ac:spMkLst>
        </pc:spChg>
        <pc:spChg chg="mod">
          <ac:chgData name="Mark Thirlwell" userId="0eea46bc-1a08-4dae-8290-d9217da89020" providerId="ADAL" clId="{A74DFD5C-A00E-4D75-B54F-AE1372332AAE}" dt="2025-10-21T13:48:52.997" v="342" actId="14100"/>
          <ac:spMkLst>
            <pc:docMk/>
            <pc:sldMk cId="0" sldId="266"/>
            <ac:spMk id="100" creationId="{00000000-0000-0000-0000-000000000000}"/>
          </ac:spMkLst>
        </pc:spChg>
      </pc:sldChg>
      <pc:sldChg chg="delSp modSp mod">
        <pc:chgData name="Mark Thirlwell" userId="0eea46bc-1a08-4dae-8290-d9217da89020" providerId="ADAL" clId="{A74DFD5C-A00E-4D75-B54F-AE1372332AAE}" dt="2025-10-21T13:49:00.607" v="344" actId="14100"/>
        <pc:sldMkLst>
          <pc:docMk/>
          <pc:sldMk cId="0" sldId="267"/>
        </pc:sldMkLst>
        <pc:spChg chg="mod">
          <ac:chgData name="Mark Thirlwell" userId="0eea46bc-1a08-4dae-8290-d9217da89020" providerId="ADAL" clId="{A74DFD5C-A00E-4D75-B54F-AE1372332AAE}" dt="2025-10-21T10:49:07.004" v="26" actId="1076"/>
          <ac:spMkLst>
            <pc:docMk/>
            <pc:sldMk cId="0" sldId="267"/>
            <ac:spMk id="105" creationId="{00000000-0000-0000-0000-000000000000}"/>
          </ac:spMkLst>
        </pc:spChg>
        <pc:spChg chg="mod">
          <ac:chgData name="Mark Thirlwell" userId="0eea46bc-1a08-4dae-8290-d9217da89020" providerId="ADAL" clId="{A74DFD5C-A00E-4D75-B54F-AE1372332AAE}" dt="2025-10-21T13:49:00.607" v="344" actId="14100"/>
          <ac:spMkLst>
            <pc:docMk/>
            <pc:sldMk cId="0" sldId="267"/>
            <ac:spMk id="106" creationId="{00000000-0000-0000-0000-000000000000}"/>
          </ac:spMkLst>
        </pc:spChg>
      </pc:sldChg>
      <pc:sldChg chg="modSp mod">
        <pc:chgData name="Mark Thirlwell" userId="0eea46bc-1a08-4dae-8290-d9217da89020" providerId="ADAL" clId="{A74DFD5C-A00E-4D75-B54F-AE1372332AAE}" dt="2025-10-21T13:40:16.823" v="194"/>
        <pc:sldMkLst>
          <pc:docMk/>
          <pc:sldMk cId="0" sldId="268"/>
        </pc:sldMkLst>
        <pc:spChg chg="mod">
          <ac:chgData name="Mark Thirlwell" userId="0eea46bc-1a08-4dae-8290-d9217da89020" providerId="ADAL" clId="{A74DFD5C-A00E-4D75-B54F-AE1372332AAE}" dt="2025-10-21T10:49:13.748" v="28" actId="1076"/>
          <ac:spMkLst>
            <pc:docMk/>
            <pc:sldMk cId="0" sldId="268"/>
            <ac:spMk id="112" creationId="{00000000-0000-0000-0000-000000000000}"/>
          </ac:spMkLst>
        </pc:spChg>
        <pc:spChg chg="mod">
          <ac:chgData name="Mark Thirlwell" userId="0eea46bc-1a08-4dae-8290-d9217da89020" providerId="ADAL" clId="{A74DFD5C-A00E-4D75-B54F-AE1372332AAE}" dt="2025-10-21T13:40:16.823" v="194"/>
          <ac:spMkLst>
            <pc:docMk/>
            <pc:sldMk cId="0" sldId="268"/>
            <ac:spMk id="113" creationId="{00000000-0000-0000-0000-000000000000}"/>
          </ac:spMkLst>
        </pc:spChg>
      </pc:sldChg>
      <pc:sldChg chg="modSp mod">
        <pc:chgData name="Mark Thirlwell" userId="0eea46bc-1a08-4dae-8290-d9217da89020" providerId="ADAL" clId="{A74DFD5C-A00E-4D75-B54F-AE1372332AAE}" dt="2025-10-21T13:40:34.224" v="201"/>
        <pc:sldMkLst>
          <pc:docMk/>
          <pc:sldMk cId="0" sldId="269"/>
        </pc:sldMkLst>
        <pc:spChg chg="mod">
          <ac:chgData name="Mark Thirlwell" userId="0eea46bc-1a08-4dae-8290-d9217da89020" providerId="ADAL" clId="{A74DFD5C-A00E-4D75-B54F-AE1372332AAE}" dt="2025-10-21T10:49:20.265" v="30" actId="1076"/>
          <ac:spMkLst>
            <pc:docMk/>
            <pc:sldMk cId="0" sldId="269"/>
            <ac:spMk id="118" creationId="{00000000-0000-0000-0000-000000000000}"/>
          </ac:spMkLst>
        </pc:spChg>
        <pc:spChg chg="mod">
          <ac:chgData name="Mark Thirlwell" userId="0eea46bc-1a08-4dae-8290-d9217da89020" providerId="ADAL" clId="{A74DFD5C-A00E-4D75-B54F-AE1372332AAE}" dt="2025-10-21T13:40:34.224" v="201"/>
          <ac:spMkLst>
            <pc:docMk/>
            <pc:sldMk cId="0" sldId="269"/>
            <ac:spMk id="119" creationId="{00000000-0000-0000-0000-000000000000}"/>
          </ac:spMkLst>
        </pc:spChg>
      </pc:sldChg>
      <pc:sldChg chg="modSp mod">
        <pc:chgData name="Mark Thirlwell" userId="0eea46bc-1a08-4dae-8290-d9217da89020" providerId="ADAL" clId="{A74DFD5C-A00E-4D75-B54F-AE1372332AAE}" dt="2025-10-21T13:49:11.400" v="345" actId="14100"/>
        <pc:sldMkLst>
          <pc:docMk/>
          <pc:sldMk cId="0" sldId="270"/>
        </pc:sldMkLst>
        <pc:spChg chg="mod">
          <ac:chgData name="Mark Thirlwell" userId="0eea46bc-1a08-4dae-8290-d9217da89020" providerId="ADAL" clId="{A74DFD5C-A00E-4D75-B54F-AE1372332AAE}" dt="2025-10-21T10:49:26.448" v="32" actId="1076"/>
          <ac:spMkLst>
            <pc:docMk/>
            <pc:sldMk cId="0" sldId="270"/>
            <ac:spMk id="124" creationId="{00000000-0000-0000-0000-000000000000}"/>
          </ac:spMkLst>
        </pc:spChg>
        <pc:spChg chg="mod">
          <ac:chgData name="Mark Thirlwell" userId="0eea46bc-1a08-4dae-8290-d9217da89020" providerId="ADAL" clId="{A74DFD5C-A00E-4D75-B54F-AE1372332AAE}" dt="2025-10-21T13:49:11.400" v="345" actId="14100"/>
          <ac:spMkLst>
            <pc:docMk/>
            <pc:sldMk cId="0" sldId="270"/>
            <ac:spMk id="125" creationId="{00000000-0000-0000-0000-000000000000}"/>
          </ac:spMkLst>
        </pc:spChg>
      </pc:sldChg>
      <pc:sldChg chg="modSp mod">
        <pc:chgData name="Mark Thirlwell" userId="0eea46bc-1a08-4dae-8290-d9217da89020" providerId="ADAL" clId="{A74DFD5C-A00E-4D75-B54F-AE1372332AAE}" dt="2025-10-21T13:41:07.594" v="216"/>
        <pc:sldMkLst>
          <pc:docMk/>
          <pc:sldMk cId="0" sldId="271"/>
        </pc:sldMkLst>
        <pc:spChg chg="mod">
          <ac:chgData name="Mark Thirlwell" userId="0eea46bc-1a08-4dae-8290-d9217da89020" providerId="ADAL" clId="{A74DFD5C-A00E-4D75-B54F-AE1372332AAE}" dt="2025-10-21T10:49:34.719" v="34" actId="1076"/>
          <ac:spMkLst>
            <pc:docMk/>
            <pc:sldMk cId="0" sldId="271"/>
            <ac:spMk id="130" creationId="{00000000-0000-0000-0000-000000000000}"/>
          </ac:spMkLst>
        </pc:spChg>
        <pc:spChg chg="mod">
          <ac:chgData name="Mark Thirlwell" userId="0eea46bc-1a08-4dae-8290-d9217da89020" providerId="ADAL" clId="{A74DFD5C-A00E-4D75-B54F-AE1372332AAE}" dt="2025-10-21T13:41:07.594" v="216"/>
          <ac:spMkLst>
            <pc:docMk/>
            <pc:sldMk cId="0" sldId="271"/>
            <ac:spMk id="131" creationId="{00000000-0000-0000-0000-000000000000}"/>
          </ac:spMkLst>
        </pc:spChg>
      </pc:sldChg>
      <pc:sldChg chg="modSp mod">
        <pc:chgData name="Mark Thirlwell" userId="0eea46bc-1a08-4dae-8290-d9217da89020" providerId="ADAL" clId="{A74DFD5C-A00E-4D75-B54F-AE1372332AAE}" dt="2025-10-21T13:49:19.140" v="346" actId="14100"/>
        <pc:sldMkLst>
          <pc:docMk/>
          <pc:sldMk cId="0" sldId="272"/>
        </pc:sldMkLst>
        <pc:spChg chg="mod">
          <ac:chgData name="Mark Thirlwell" userId="0eea46bc-1a08-4dae-8290-d9217da89020" providerId="ADAL" clId="{A74DFD5C-A00E-4D75-B54F-AE1372332AAE}" dt="2025-10-21T10:49:43.362" v="36" actId="1076"/>
          <ac:spMkLst>
            <pc:docMk/>
            <pc:sldMk cId="0" sldId="272"/>
            <ac:spMk id="136" creationId="{00000000-0000-0000-0000-000000000000}"/>
          </ac:spMkLst>
        </pc:spChg>
        <pc:spChg chg="mod">
          <ac:chgData name="Mark Thirlwell" userId="0eea46bc-1a08-4dae-8290-d9217da89020" providerId="ADAL" clId="{A74DFD5C-A00E-4D75-B54F-AE1372332AAE}" dt="2025-10-21T13:49:19.140" v="346" actId="14100"/>
          <ac:spMkLst>
            <pc:docMk/>
            <pc:sldMk cId="0" sldId="272"/>
            <ac:spMk id="137" creationId="{00000000-0000-0000-0000-000000000000}"/>
          </ac:spMkLst>
        </pc:spChg>
      </pc:sldChg>
      <pc:sldChg chg="modSp mod">
        <pc:chgData name="Mark Thirlwell" userId="0eea46bc-1a08-4dae-8290-d9217da89020" providerId="ADAL" clId="{A74DFD5C-A00E-4D75-B54F-AE1372332AAE}" dt="2025-10-21T13:44:25.976" v="259"/>
        <pc:sldMkLst>
          <pc:docMk/>
          <pc:sldMk cId="0" sldId="273"/>
        </pc:sldMkLst>
        <pc:spChg chg="mod">
          <ac:chgData name="Mark Thirlwell" userId="0eea46bc-1a08-4dae-8290-d9217da89020" providerId="ADAL" clId="{A74DFD5C-A00E-4D75-B54F-AE1372332AAE}" dt="2025-10-21T13:44:25.976" v="259"/>
          <ac:spMkLst>
            <pc:docMk/>
            <pc:sldMk cId="0" sldId="273"/>
            <ac:spMk id="143" creationId="{00000000-0000-0000-0000-000000000000}"/>
          </ac:spMkLst>
        </pc:spChg>
        <pc:spChg chg="mod">
          <ac:chgData name="Mark Thirlwell" userId="0eea46bc-1a08-4dae-8290-d9217da89020" providerId="ADAL" clId="{A74DFD5C-A00E-4D75-B54F-AE1372332AAE}" dt="2025-10-21T13:41:21.972" v="221" actId="20577"/>
          <ac:spMkLst>
            <pc:docMk/>
            <pc:sldMk cId="0" sldId="273"/>
            <ac:spMk id="144" creationId="{00000000-0000-0000-0000-000000000000}"/>
          </ac:spMkLst>
        </pc:spChg>
      </pc:sldChg>
      <pc:sldChg chg="modSp mod">
        <pc:chgData name="Mark Thirlwell" userId="0eea46bc-1a08-4dae-8290-d9217da89020" providerId="ADAL" clId="{A74DFD5C-A00E-4D75-B54F-AE1372332AAE}" dt="2025-10-21T13:46:20.276" v="263" actId="14100"/>
        <pc:sldMkLst>
          <pc:docMk/>
          <pc:sldMk cId="0" sldId="274"/>
        </pc:sldMkLst>
        <pc:spChg chg="mod">
          <ac:chgData name="Mark Thirlwell" userId="0eea46bc-1a08-4dae-8290-d9217da89020" providerId="ADAL" clId="{A74DFD5C-A00E-4D75-B54F-AE1372332AAE}" dt="2025-10-21T10:50:04.451" v="41" actId="1076"/>
          <ac:spMkLst>
            <pc:docMk/>
            <pc:sldMk cId="0" sldId="274"/>
            <ac:spMk id="149" creationId="{00000000-0000-0000-0000-000000000000}"/>
          </ac:spMkLst>
        </pc:spChg>
        <pc:spChg chg="mod">
          <ac:chgData name="Mark Thirlwell" userId="0eea46bc-1a08-4dae-8290-d9217da89020" providerId="ADAL" clId="{A74DFD5C-A00E-4D75-B54F-AE1372332AAE}" dt="2025-10-21T13:46:20.276" v="263" actId="14100"/>
          <ac:spMkLst>
            <pc:docMk/>
            <pc:sldMk cId="0" sldId="274"/>
            <ac:spMk id="150" creationId="{00000000-0000-0000-0000-000000000000}"/>
          </ac:spMkLst>
        </pc:spChg>
      </pc:sldChg>
      <pc:sldChg chg="modSp mod">
        <pc:chgData name="Mark Thirlwell" userId="0eea46bc-1a08-4dae-8290-d9217da89020" providerId="ADAL" clId="{A74DFD5C-A00E-4D75-B54F-AE1372332AAE}" dt="2025-10-21T13:44:40.279" v="260"/>
        <pc:sldMkLst>
          <pc:docMk/>
          <pc:sldMk cId="0" sldId="275"/>
        </pc:sldMkLst>
        <pc:spChg chg="mod">
          <ac:chgData name="Mark Thirlwell" userId="0eea46bc-1a08-4dae-8290-d9217da89020" providerId="ADAL" clId="{A74DFD5C-A00E-4D75-B54F-AE1372332AAE}" dt="2025-10-21T10:50:12.402" v="43" actId="1076"/>
          <ac:spMkLst>
            <pc:docMk/>
            <pc:sldMk cId="0" sldId="275"/>
            <ac:spMk id="155" creationId="{00000000-0000-0000-0000-000000000000}"/>
          </ac:spMkLst>
        </pc:spChg>
        <pc:spChg chg="mod">
          <ac:chgData name="Mark Thirlwell" userId="0eea46bc-1a08-4dae-8290-d9217da89020" providerId="ADAL" clId="{A74DFD5C-A00E-4D75-B54F-AE1372332AAE}" dt="2025-10-21T13:44:40.279" v="260"/>
          <ac:spMkLst>
            <pc:docMk/>
            <pc:sldMk cId="0" sldId="275"/>
            <ac:spMk id="156" creationId="{00000000-0000-0000-0000-000000000000}"/>
          </ac:spMkLst>
        </pc:spChg>
      </pc:sldChg>
      <pc:sldChg chg="modSp mod">
        <pc:chgData name="Mark Thirlwell" userId="0eea46bc-1a08-4dae-8290-d9217da89020" providerId="ADAL" clId="{A74DFD5C-A00E-4D75-B54F-AE1372332AAE}" dt="2025-10-21T13:36:47.825" v="139" actId="12"/>
        <pc:sldMkLst>
          <pc:docMk/>
          <pc:sldMk cId="0" sldId="276"/>
        </pc:sldMkLst>
        <pc:spChg chg="mod">
          <ac:chgData name="Mark Thirlwell" userId="0eea46bc-1a08-4dae-8290-d9217da89020" providerId="ADAL" clId="{A74DFD5C-A00E-4D75-B54F-AE1372332AAE}" dt="2025-10-21T10:50:19.257" v="45" actId="1076"/>
          <ac:spMkLst>
            <pc:docMk/>
            <pc:sldMk cId="0" sldId="276"/>
            <ac:spMk id="161" creationId="{00000000-0000-0000-0000-000000000000}"/>
          </ac:spMkLst>
        </pc:spChg>
        <pc:spChg chg="mod">
          <ac:chgData name="Mark Thirlwell" userId="0eea46bc-1a08-4dae-8290-d9217da89020" providerId="ADAL" clId="{A74DFD5C-A00E-4D75-B54F-AE1372332AAE}" dt="2025-10-21T13:36:47.825" v="139" actId="12"/>
          <ac:spMkLst>
            <pc:docMk/>
            <pc:sldMk cId="0" sldId="276"/>
            <ac:spMk id="162" creationId="{00000000-0000-0000-0000-000000000000}"/>
          </ac:spMkLst>
        </pc:spChg>
      </pc:sldChg>
      <pc:sldChg chg="modSp mod">
        <pc:chgData name="Mark Thirlwell" userId="0eea46bc-1a08-4dae-8290-d9217da89020" providerId="ADAL" clId="{A74DFD5C-A00E-4D75-B54F-AE1372332AAE}" dt="2025-10-21T13:41:41.900" v="227" actId="20577"/>
        <pc:sldMkLst>
          <pc:docMk/>
          <pc:sldMk cId="0" sldId="277"/>
        </pc:sldMkLst>
        <pc:spChg chg="mod">
          <ac:chgData name="Mark Thirlwell" userId="0eea46bc-1a08-4dae-8290-d9217da89020" providerId="ADAL" clId="{A74DFD5C-A00E-4D75-B54F-AE1372332AAE}" dt="2025-10-21T10:50:27.157" v="47" actId="1076"/>
          <ac:spMkLst>
            <pc:docMk/>
            <pc:sldMk cId="0" sldId="277"/>
            <ac:spMk id="167" creationId="{00000000-0000-0000-0000-000000000000}"/>
          </ac:spMkLst>
        </pc:spChg>
        <pc:spChg chg="mod">
          <ac:chgData name="Mark Thirlwell" userId="0eea46bc-1a08-4dae-8290-d9217da89020" providerId="ADAL" clId="{A74DFD5C-A00E-4D75-B54F-AE1372332AAE}" dt="2025-10-21T13:41:41.900" v="227" actId="20577"/>
          <ac:spMkLst>
            <pc:docMk/>
            <pc:sldMk cId="0" sldId="277"/>
            <ac:spMk id="168" creationId="{00000000-0000-0000-0000-000000000000}"/>
          </ac:spMkLst>
        </pc:spChg>
      </pc:sldChg>
      <pc:sldChg chg="modSp mod">
        <pc:chgData name="Mark Thirlwell" userId="0eea46bc-1a08-4dae-8290-d9217da89020" providerId="ADAL" clId="{A74DFD5C-A00E-4D75-B54F-AE1372332AAE}" dt="2025-10-21T13:46:29.918" v="264" actId="14100"/>
        <pc:sldMkLst>
          <pc:docMk/>
          <pc:sldMk cId="0" sldId="278"/>
        </pc:sldMkLst>
        <pc:spChg chg="mod">
          <ac:chgData name="Mark Thirlwell" userId="0eea46bc-1a08-4dae-8290-d9217da89020" providerId="ADAL" clId="{A74DFD5C-A00E-4D75-B54F-AE1372332AAE}" dt="2025-10-21T10:50:34.065" v="49" actId="1076"/>
          <ac:spMkLst>
            <pc:docMk/>
            <pc:sldMk cId="0" sldId="278"/>
            <ac:spMk id="173" creationId="{00000000-0000-0000-0000-000000000000}"/>
          </ac:spMkLst>
        </pc:spChg>
        <pc:spChg chg="mod">
          <ac:chgData name="Mark Thirlwell" userId="0eea46bc-1a08-4dae-8290-d9217da89020" providerId="ADAL" clId="{A74DFD5C-A00E-4D75-B54F-AE1372332AAE}" dt="2025-10-21T13:46:29.918" v="264" actId="14100"/>
          <ac:spMkLst>
            <pc:docMk/>
            <pc:sldMk cId="0" sldId="278"/>
            <ac:spMk id="174" creationId="{00000000-0000-0000-0000-000000000000}"/>
          </ac:spMkLst>
        </pc:spChg>
      </pc:sldChg>
      <pc:sldChg chg="modSp mod">
        <pc:chgData name="Mark Thirlwell" userId="0eea46bc-1a08-4dae-8290-d9217da89020" providerId="ADAL" clId="{A74DFD5C-A00E-4D75-B54F-AE1372332AAE}" dt="2025-10-21T13:46:35.950" v="265" actId="14100"/>
        <pc:sldMkLst>
          <pc:docMk/>
          <pc:sldMk cId="0" sldId="279"/>
        </pc:sldMkLst>
        <pc:spChg chg="mod">
          <ac:chgData name="Mark Thirlwell" userId="0eea46bc-1a08-4dae-8290-d9217da89020" providerId="ADAL" clId="{A74DFD5C-A00E-4D75-B54F-AE1372332AAE}" dt="2025-10-21T10:50:41.227" v="51" actId="1076"/>
          <ac:spMkLst>
            <pc:docMk/>
            <pc:sldMk cId="0" sldId="279"/>
            <ac:spMk id="179" creationId="{00000000-0000-0000-0000-000000000000}"/>
          </ac:spMkLst>
        </pc:spChg>
        <pc:spChg chg="mod">
          <ac:chgData name="Mark Thirlwell" userId="0eea46bc-1a08-4dae-8290-d9217da89020" providerId="ADAL" clId="{A74DFD5C-A00E-4D75-B54F-AE1372332AAE}" dt="2025-10-21T13:46:35.950" v="265" actId="14100"/>
          <ac:spMkLst>
            <pc:docMk/>
            <pc:sldMk cId="0" sldId="279"/>
            <ac:spMk id="180" creationId="{00000000-0000-0000-0000-000000000000}"/>
          </ac:spMkLst>
        </pc:spChg>
      </pc:sldChg>
      <pc:sldChg chg="modSp mod">
        <pc:chgData name="Mark Thirlwell" userId="0eea46bc-1a08-4dae-8290-d9217da89020" providerId="ADAL" clId="{A74DFD5C-A00E-4D75-B54F-AE1372332AAE}" dt="2025-10-21T13:46:42.156" v="266" actId="14100"/>
        <pc:sldMkLst>
          <pc:docMk/>
          <pc:sldMk cId="0" sldId="280"/>
        </pc:sldMkLst>
        <pc:spChg chg="mod">
          <ac:chgData name="Mark Thirlwell" userId="0eea46bc-1a08-4dae-8290-d9217da89020" providerId="ADAL" clId="{A74DFD5C-A00E-4D75-B54F-AE1372332AAE}" dt="2025-10-21T10:50:48.853" v="53" actId="1076"/>
          <ac:spMkLst>
            <pc:docMk/>
            <pc:sldMk cId="0" sldId="280"/>
            <ac:spMk id="185" creationId="{00000000-0000-0000-0000-000000000000}"/>
          </ac:spMkLst>
        </pc:spChg>
        <pc:spChg chg="mod">
          <ac:chgData name="Mark Thirlwell" userId="0eea46bc-1a08-4dae-8290-d9217da89020" providerId="ADAL" clId="{A74DFD5C-A00E-4D75-B54F-AE1372332AAE}" dt="2025-10-21T13:46:42.156" v="266" actId="14100"/>
          <ac:spMkLst>
            <pc:docMk/>
            <pc:sldMk cId="0" sldId="280"/>
            <ac:spMk id="186" creationId="{00000000-0000-0000-0000-000000000000}"/>
          </ac:spMkLst>
        </pc:spChg>
      </pc:sldChg>
      <pc:sldChg chg="modSp mod">
        <pc:chgData name="Mark Thirlwell" userId="0eea46bc-1a08-4dae-8290-d9217da89020" providerId="ADAL" clId="{A74DFD5C-A00E-4D75-B54F-AE1372332AAE}" dt="2025-10-21T13:42:19.852" v="239" actId="20577"/>
        <pc:sldMkLst>
          <pc:docMk/>
          <pc:sldMk cId="0" sldId="281"/>
        </pc:sldMkLst>
        <pc:spChg chg="mod">
          <ac:chgData name="Mark Thirlwell" userId="0eea46bc-1a08-4dae-8290-d9217da89020" providerId="ADAL" clId="{A74DFD5C-A00E-4D75-B54F-AE1372332AAE}" dt="2025-10-21T10:50:55.786" v="55" actId="1076"/>
          <ac:spMkLst>
            <pc:docMk/>
            <pc:sldMk cId="0" sldId="281"/>
            <ac:spMk id="191" creationId="{00000000-0000-0000-0000-000000000000}"/>
          </ac:spMkLst>
        </pc:spChg>
        <pc:spChg chg="mod">
          <ac:chgData name="Mark Thirlwell" userId="0eea46bc-1a08-4dae-8290-d9217da89020" providerId="ADAL" clId="{A74DFD5C-A00E-4D75-B54F-AE1372332AAE}" dt="2025-10-21T13:42:19.852" v="239" actId="20577"/>
          <ac:spMkLst>
            <pc:docMk/>
            <pc:sldMk cId="0" sldId="281"/>
            <ac:spMk id="192" creationId="{00000000-0000-0000-0000-000000000000}"/>
          </ac:spMkLst>
        </pc:spChg>
      </pc:sldChg>
      <pc:sldChg chg="modSp mod">
        <pc:chgData name="Mark Thirlwell" userId="0eea46bc-1a08-4dae-8290-d9217da89020" providerId="ADAL" clId="{A74DFD5C-A00E-4D75-B54F-AE1372332AAE}" dt="2025-10-21T13:44:40.279" v="260"/>
        <pc:sldMkLst>
          <pc:docMk/>
          <pc:sldMk cId="0" sldId="282"/>
        </pc:sldMkLst>
        <pc:spChg chg="mod">
          <ac:chgData name="Mark Thirlwell" userId="0eea46bc-1a08-4dae-8290-d9217da89020" providerId="ADAL" clId="{A74DFD5C-A00E-4D75-B54F-AE1372332AAE}" dt="2025-10-21T10:51:02.628" v="57" actId="1076"/>
          <ac:spMkLst>
            <pc:docMk/>
            <pc:sldMk cId="0" sldId="282"/>
            <ac:spMk id="197" creationId="{00000000-0000-0000-0000-000000000000}"/>
          </ac:spMkLst>
        </pc:spChg>
        <pc:spChg chg="mod">
          <ac:chgData name="Mark Thirlwell" userId="0eea46bc-1a08-4dae-8290-d9217da89020" providerId="ADAL" clId="{A74DFD5C-A00E-4D75-B54F-AE1372332AAE}" dt="2025-10-21T13:44:40.279" v="260"/>
          <ac:spMkLst>
            <pc:docMk/>
            <pc:sldMk cId="0" sldId="282"/>
            <ac:spMk id="198" creationId="{00000000-0000-0000-0000-000000000000}"/>
          </ac:spMkLst>
        </pc:spChg>
      </pc:sldChg>
      <pc:sldChg chg="modSp mod">
        <pc:chgData name="Mark Thirlwell" userId="0eea46bc-1a08-4dae-8290-d9217da89020" providerId="ADAL" clId="{A74DFD5C-A00E-4D75-B54F-AE1372332AAE}" dt="2025-10-21T13:46:50.844" v="267" actId="14100"/>
        <pc:sldMkLst>
          <pc:docMk/>
          <pc:sldMk cId="0" sldId="283"/>
        </pc:sldMkLst>
        <pc:spChg chg="mod">
          <ac:chgData name="Mark Thirlwell" userId="0eea46bc-1a08-4dae-8290-d9217da89020" providerId="ADAL" clId="{A74DFD5C-A00E-4D75-B54F-AE1372332AAE}" dt="2025-10-21T10:51:09.383" v="59" actId="1076"/>
          <ac:spMkLst>
            <pc:docMk/>
            <pc:sldMk cId="0" sldId="283"/>
            <ac:spMk id="203" creationId="{00000000-0000-0000-0000-000000000000}"/>
          </ac:spMkLst>
        </pc:spChg>
        <pc:spChg chg="mod">
          <ac:chgData name="Mark Thirlwell" userId="0eea46bc-1a08-4dae-8290-d9217da89020" providerId="ADAL" clId="{A74DFD5C-A00E-4D75-B54F-AE1372332AAE}" dt="2025-10-21T13:46:50.844" v="267" actId="14100"/>
          <ac:spMkLst>
            <pc:docMk/>
            <pc:sldMk cId="0" sldId="283"/>
            <ac:spMk id="204" creationId="{00000000-0000-0000-0000-000000000000}"/>
          </ac:spMkLst>
        </pc:spChg>
      </pc:sldChg>
      <pc:sldChg chg="modSp mod">
        <pc:chgData name="Mark Thirlwell" userId="0eea46bc-1a08-4dae-8290-d9217da89020" providerId="ADAL" clId="{A74DFD5C-A00E-4D75-B54F-AE1372332AAE}" dt="2025-10-21T13:44:25.976" v="259"/>
        <pc:sldMkLst>
          <pc:docMk/>
          <pc:sldMk cId="0" sldId="284"/>
        </pc:sldMkLst>
        <pc:spChg chg="mod">
          <ac:chgData name="Mark Thirlwell" userId="0eea46bc-1a08-4dae-8290-d9217da89020" providerId="ADAL" clId="{A74DFD5C-A00E-4D75-B54F-AE1372332AAE}" dt="2025-10-21T10:51:17.347" v="61" actId="1076"/>
          <ac:spMkLst>
            <pc:docMk/>
            <pc:sldMk cId="0" sldId="284"/>
            <ac:spMk id="209" creationId="{00000000-0000-0000-0000-000000000000}"/>
          </ac:spMkLst>
        </pc:spChg>
        <pc:spChg chg="mod">
          <ac:chgData name="Mark Thirlwell" userId="0eea46bc-1a08-4dae-8290-d9217da89020" providerId="ADAL" clId="{A74DFD5C-A00E-4D75-B54F-AE1372332AAE}" dt="2025-10-21T13:44:25.976" v="259"/>
          <ac:spMkLst>
            <pc:docMk/>
            <pc:sldMk cId="0" sldId="284"/>
            <ac:spMk id="210" creationId="{00000000-0000-0000-0000-000000000000}"/>
          </ac:spMkLst>
        </pc:spChg>
      </pc:sldChg>
      <pc:sldChg chg="modSp mod">
        <pc:chgData name="Mark Thirlwell" userId="0eea46bc-1a08-4dae-8290-d9217da89020" providerId="ADAL" clId="{A74DFD5C-A00E-4D75-B54F-AE1372332AAE}" dt="2025-10-21T13:37:16.083" v="149" actId="12"/>
        <pc:sldMkLst>
          <pc:docMk/>
          <pc:sldMk cId="0" sldId="285"/>
        </pc:sldMkLst>
        <pc:spChg chg="mod">
          <ac:chgData name="Mark Thirlwell" userId="0eea46bc-1a08-4dae-8290-d9217da89020" providerId="ADAL" clId="{A74DFD5C-A00E-4D75-B54F-AE1372332AAE}" dt="2025-10-21T10:51:23.234" v="63" actId="1076"/>
          <ac:spMkLst>
            <pc:docMk/>
            <pc:sldMk cId="0" sldId="285"/>
            <ac:spMk id="215" creationId="{00000000-0000-0000-0000-000000000000}"/>
          </ac:spMkLst>
        </pc:spChg>
        <pc:spChg chg="mod">
          <ac:chgData name="Mark Thirlwell" userId="0eea46bc-1a08-4dae-8290-d9217da89020" providerId="ADAL" clId="{A74DFD5C-A00E-4D75-B54F-AE1372332AAE}" dt="2025-10-21T13:37:16.083" v="149" actId="12"/>
          <ac:spMkLst>
            <pc:docMk/>
            <pc:sldMk cId="0" sldId="285"/>
            <ac:spMk id="216" creationId="{00000000-0000-0000-0000-000000000000}"/>
          </ac:spMkLst>
        </pc:spChg>
      </pc:sldChg>
      <pc:sldChg chg="modSp mod">
        <pc:chgData name="Mark Thirlwell" userId="0eea46bc-1a08-4dae-8290-d9217da89020" providerId="ADAL" clId="{A74DFD5C-A00E-4D75-B54F-AE1372332AAE}" dt="2025-10-21T13:37:21.236" v="152" actId="12"/>
        <pc:sldMkLst>
          <pc:docMk/>
          <pc:sldMk cId="0" sldId="286"/>
        </pc:sldMkLst>
        <pc:spChg chg="mod">
          <ac:chgData name="Mark Thirlwell" userId="0eea46bc-1a08-4dae-8290-d9217da89020" providerId="ADAL" clId="{A74DFD5C-A00E-4D75-B54F-AE1372332AAE}" dt="2025-10-21T10:51:31.521" v="65" actId="1076"/>
          <ac:spMkLst>
            <pc:docMk/>
            <pc:sldMk cId="0" sldId="286"/>
            <ac:spMk id="221" creationId="{00000000-0000-0000-0000-000000000000}"/>
          </ac:spMkLst>
        </pc:spChg>
        <pc:spChg chg="mod">
          <ac:chgData name="Mark Thirlwell" userId="0eea46bc-1a08-4dae-8290-d9217da89020" providerId="ADAL" clId="{A74DFD5C-A00E-4D75-B54F-AE1372332AAE}" dt="2025-10-21T13:37:21.236" v="152" actId="12"/>
          <ac:spMkLst>
            <pc:docMk/>
            <pc:sldMk cId="0" sldId="286"/>
            <ac:spMk id="222" creationId="{00000000-0000-0000-0000-000000000000}"/>
          </ac:spMkLst>
        </pc:spChg>
      </pc:sldChg>
      <pc:sldChg chg="modSp mod">
        <pc:chgData name="Mark Thirlwell" userId="0eea46bc-1a08-4dae-8290-d9217da89020" providerId="ADAL" clId="{A74DFD5C-A00E-4D75-B54F-AE1372332AAE}" dt="2025-10-21T13:47:00.946" v="268" actId="14100"/>
        <pc:sldMkLst>
          <pc:docMk/>
          <pc:sldMk cId="0" sldId="287"/>
        </pc:sldMkLst>
        <pc:spChg chg="mod">
          <ac:chgData name="Mark Thirlwell" userId="0eea46bc-1a08-4dae-8290-d9217da89020" providerId="ADAL" clId="{A74DFD5C-A00E-4D75-B54F-AE1372332AAE}" dt="2025-10-21T10:51:39.397" v="67" actId="1076"/>
          <ac:spMkLst>
            <pc:docMk/>
            <pc:sldMk cId="0" sldId="287"/>
            <ac:spMk id="227" creationId="{00000000-0000-0000-0000-000000000000}"/>
          </ac:spMkLst>
        </pc:spChg>
        <pc:spChg chg="mod">
          <ac:chgData name="Mark Thirlwell" userId="0eea46bc-1a08-4dae-8290-d9217da89020" providerId="ADAL" clId="{A74DFD5C-A00E-4D75-B54F-AE1372332AAE}" dt="2025-10-21T13:47:00.946" v="268" actId="14100"/>
          <ac:spMkLst>
            <pc:docMk/>
            <pc:sldMk cId="0" sldId="287"/>
            <ac:spMk id="228" creationId="{00000000-0000-0000-0000-000000000000}"/>
          </ac:spMkLst>
        </pc:spChg>
      </pc:sldChg>
      <pc:sldChg chg="modSp mod modNotesTx">
        <pc:chgData name="Mark Thirlwell" userId="0eea46bc-1a08-4dae-8290-d9217da89020" providerId="ADAL" clId="{A74DFD5C-A00E-4D75-B54F-AE1372332AAE}" dt="2025-10-21T13:47:56.735" v="337" actId="20577"/>
        <pc:sldMkLst>
          <pc:docMk/>
          <pc:sldMk cId="0" sldId="288"/>
        </pc:sldMkLst>
        <pc:spChg chg="mod">
          <ac:chgData name="Mark Thirlwell" userId="0eea46bc-1a08-4dae-8290-d9217da89020" providerId="ADAL" clId="{A74DFD5C-A00E-4D75-B54F-AE1372332AAE}" dt="2025-10-21T10:51:46.234" v="69" actId="1076"/>
          <ac:spMkLst>
            <pc:docMk/>
            <pc:sldMk cId="0" sldId="288"/>
            <ac:spMk id="233" creationId="{00000000-0000-0000-0000-000000000000}"/>
          </ac:spMkLst>
        </pc:spChg>
        <pc:spChg chg="mod">
          <ac:chgData name="Mark Thirlwell" userId="0eea46bc-1a08-4dae-8290-d9217da89020" providerId="ADAL" clId="{A74DFD5C-A00E-4D75-B54F-AE1372332AAE}" dt="2025-10-21T13:47:56.735" v="337" actId="20577"/>
          <ac:spMkLst>
            <pc:docMk/>
            <pc:sldMk cId="0" sldId="288"/>
            <ac:spMk id="234" creationId="{00000000-0000-0000-0000-000000000000}"/>
          </ac:spMkLst>
        </pc:spChg>
      </pc:sldChg>
      <pc:sldChg chg="modSp mod">
        <pc:chgData name="Mark Thirlwell" userId="0eea46bc-1a08-4dae-8290-d9217da89020" providerId="ADAL" clId="{A74DFD5C-A00E-4D75-B54F-AE1372332AAE}" dt="2025-10-21T13:48:09.265" v="338" actId="14100"/>
        <pc:sldMkLst>
          <pc:docMk/>
          <pc:sldMk cId="0" sldId="289"/>
        </pc:sldMkLst>
        <pc:spChg chg="mod">
          <ac:chgData name="Mark Thirlwell" userId="0eea46bc-1a08-4dae-8290-d9217da89020" providerId="ADAL" clId="{A74DFD5C-A00E-4D75-B54F-AE1372332AAE}" dt="2025-10-21T10:51:58.625" v="75" actId="1076"/>
          <ac:spMkLst>
            <pc:docMk/>
            <pc:sldMk cId="0" sldId="289"/>
            <ac:spMk id="239" creationId="{00000000-0000-0000-0000-000000000000}"/>
          </ac:spMkLst>
        </pc:spChg>
        <pc:spChg chg="mod">
          <ac:chgData name="Mark Thirlwell" userId="0eea46bc-1a08-4dae-8290-d9217da89020" providerId="ADAL" clId="{A74DFD5C-A00E-4D75-B54F-AE1372332AAE}" dt="2025-10-21T13:48:09.265" v="338" actId="14100"/>
          <ac:spMkLst>
            <pc:docMk/>
            <pc:sldMk cId="0" sldId="289"/>
            <ac:spMk id="240" creationId="{00000000-0000-0000-0000-000000000000}"/>
          </ac:spMkLst>
        </pc:spChg>
      </pc:sldChg>
      <pc:sldChg chg="modSp mod">
        <pc:chgData name="Mark Thirlwell" userId="0eea46bc-1a08-4dae-8290-d9217da89020" providerId="ADAL" clId="{A74DFD5C-A00E-4D75-B54F-AE1372332AAE}" dt="2025-10-21T13:37:29.991" v="155" actId="12"/>
        <pc:sldMkLst>
          <pc:docMk/>
          <pc:sldMk cId="0" sldId="290"/>
        </pc:sldMkLst>
        <pc:spChg chg="mod">
          <ac:chgData name="Mark Thirlwell" userId="0eea46bc-1a08-4dae-8290-d9217da89020" providerId="ADAL" clId="{A74DFD5C-A00E-4D75-B54F-AE1372332AAE}" dt="2025-10-21T10:52:06.147" v="77" actId="1076"/>
          <ac:spMkLst>
            <pc:docMk/>
            <pc:sldMk cId="0" sldId="290"/>
            <ac:spMk id="245" creationId="{00000000-0000-0000-0000-000000000000}"/>
          </ac:spMkLst>
        </pc:spChg>
        <pc:spChg chg="mod">
          <ac:chgData name="Mark Thirlwell" userId="0eea46bc-1a08-4dae-8290-d9217da89020" providerId="ADAL" clId="{A74DFD5C-A00E-4D75-B54F-AE1372332AAE}" dt="2025-10-21T13:37:29.991" v="155" actId="12"/>
          <ac:spMkLst>
            <pc:docMk/>
            <pc:sldMk cId="0" sldId="290"/>
            <ac:spMk id="246" creationId="{00000000-0000-0000-0000-000000000000}"/>
          </ac:spMkLst>
        </pc:spChg>
      </pc:sldChg>
      <pc:sldChg chg="modSp mod">
        <pc:chgData name="Mark Thirlwell" userId="0eea46bc-1a08-4dae-8290-d9217da89020" providerId="ADAL" clId="{A74DFD5C-A00E-4D75-B54F-AE1372332AAE}" dt="2025-10-21T13:43:30.635" v="251" actId="20577"/>
        <pc:sldMkLst>
          <pc:docMk/>
          <pc:sldMk cId="0" sldId="291"/>
        </pc:sldMkLst>
        <pc:spChg chg="mod">
          <ac:chgData name="Mark Thirlwell" userId="0eea46bc-1a08-4dae-8290-d9217da89020" providerId="ADAL" clId="{A74DFD5C-A00E-4D75-B54F-AE1372332AAE}" dt="2025-10-21T10:52:12.292" v="79" actId="1076"/>
          <ac:spMkLst>
            <pc:docMk/>
            <pc:sldMk cId="0" sldId="291"/>
            <ac:spMk id="251" creationId="{00000000-0000-0000-0000-000000000000}"/>
          </ac:spMkLst>
        </pc:spChg>
        <pc:spChg chg="mod">
          <ac:chgData name="Mark Thirlwell" userId="0eea46bc-1a08-4dae-8290-d9217da89020" providerId="ADAL" clId="{A74DFD5C-A00E-4D75-B54F-AE1372332AAE}" dt="2025-10-21T13:43:30.635" v="251" actId="20577"/>
          <ac:spMkLst>
            <pc:docMk/>
            <pc:sldMk cId="0" sldId="291"/>
            <ac:spMk id="252" creationId="{00000000-0000-0000-0000-000000000000}"/>
          </ac:spMkLst>
        </pc:spChg>
      </pc:sldChg>
      <pc:sldChg chg="modSp mod">
        <pc:chgData name="Mark Thirlwell" userId="0eea46bc-1a08-4dae-8290-d9217da89020" providerId="ADAL" clId="{A74DFD5C-A00E-4D75-B54F-AE1372332AAE}" dt="2025-10-21T13:44:25.976" v="259"/>
        <pc:sldMkLst>
          <pc:docMk/>
          <pc:sldMk cId="0" sldId="292"/>
        </pc:sldMkLst>
        <pc:spChg chg="mod">
          <ac:chgData name="Mark Thirlwell" userId="0eea46bc-1a08-4dae-8290-d9217da89020" providerId="ADAL" clId="{A74DFD5C-A00E-4D75-B54F-AE1372332AAE}" dt="2025-10-21T13:44:25.976" v="259"/>
          <ac:spMkLst>
            <pc:docMk/>
            <pc:sldMk cId="0" sldId="292"/>
            <ac:spMk id="257" creationId="{00000000-0000-0000-0000-000000000000}"/>
          </ac:spMkLst>
        </pc:spChg>
        <pc:spChg chg="mod">
          <ac:chgData name="Mark Thirlwell" userId="0eea46bc-1a08-4dae-8290-d9217da89020" providerId="ADAL" clId="{A74DFD5C-A00E-4D75-B54F-AE1372332AAE}" dt="2025-10-21T13:44:25.976" v="259"/>
          <ac:spMkLst>
            <pc:docMk/>
            <pc:sldMk cId="0" sldId="292"/>
            <ac:spMk id="258" creationId="{00000000-0000-0000-0000-000000000000}"/>
          </ac:spMkLst>
        </pc:spChg>
      </pc:sldChg>
      <pc:sldChg chg="modSp mod">
        <pc:chgData name="Mark Thirlwell" userId="0eea46bc-1a08-4dae-8290-d9217da89020" providerId="ADAL" clId="{A74DFD5C-A00E-4D75-B54F-AE1372332AAE}" dt="2025-10-21T13:43:39.461" v="253" actId="20577"/>
        <pc:sldMkLst>
          <pc:docMk/>
          <pc:sldMk cId="0" sldId="293"/>
        </pc:sldMkLst>
        <pc:spChg chg="mod">
          <ac:chgData name="Mark Thirlwell" userId="0eea46bc-1a08-4dae-8290-d9217da89020" providerId="ADAL" clId="{A74DFD5C-A00E-4D75-B54F-AE1372332AAE}" dt="2025-10-21T10:52:26.141" v="83" actId="1076"/>
          <ac:spMkLst>
            <pc:docMk/>
            <pc:sldMk cId="0" sldId="293"/>
            <ac:spMk id="263" creationId="{00000000-0000-0000-0000-000000000000}"/>
          </ac:spMkLst>
        </pc:spChg>
        <pc:graphicFrameChg chg="modGraphic">
          <ac:chgData name="Mark Thirlwell" userId="0eea46bc-1a08-4dae-8290-d9217da89020" providerId="ADAL" clId="{A74DFD5C-A00E-4D75-B54F-AE1372332AAE}" dt="2025-10-21T13:43:39.461" v="253" actId="20577"/>
          <ac:graphicFrameMkLst>
            <pc:docMk/>
            <pc:sldMk cId="0" sldId="293"/>
            <ac:graphicFrameMk id="264" creationId="{00000000-0000-0000-0000-000000000000}"/>
          </ac:graphicFrameMkLst>
        </pc:graphicFrameChg>
      </pc:sldChg>
      <pc:sldChg chg="modSp mod">
        <pc:chgData name="Mark Thirlwell" userId="0eea46bc-1a08-4dae-8290-d9217da89020" providerId="ADAL" clId="{A74DFD5C-A00E-4D75-B54F-AE1372332AAE}" dt="2025-10-21T13:44:25.976" v="259"/>
        <pc:sldMkLst>
          <pc:docMk/>
          <pc:sldMk cId="0" sldId="294"/>
        </pc:sldMkLst>
        <pc:spChg chg="mod">
          <ac:chgData name="Mark Thirlwell" userId="0eea46bc-1a08-4dae-8290-d9217da89020" providerId="ADAL" clId="{A74DFD5C-A00E-4D75-B54F-AE1372332AAE}" dt="2025-10-21T10:52:34.284" v="85" actId="1076"/>
          <ac:spMkLst>
            <pc:docMk/>
            <pc:sldMk cId="0" sldId="294"/>
            <ac:spMk id="269" creationId="{00000000-0000-0000-0000-000000000000}"/>
          </ac:spMkLst>
        </pc:spChg>
        <pc:spChg chg="mod">
          <ac:chgData name="Mark Thirlwell" userId="0eea46bc-1a08-4dae-8290-d9217da89020" providerId="ADAL" clId="{A74DFD5C-A00E-4D75-B54F-AE1372332AAE}" dt="2025-10-21T13:44:25.976" v="259"/>
          <ac:spMkLst>
            <pc:docMk/>
            <pc:sldMk cId="0" sldId="294"/>
            <ac:spMk id="270" creationId="{00000000-0000-0000-0000-000000000000}"/>
          </ac:spMkLst>
        </pc:spChg>
      </pc:sldChg>
      <pc:sldChg chg="modSp mod">
        <pc:chgData name="Mark Thirlwell" userId="0eea46bc-1a08-4dae-8290-d9217da89020" providerId="ADAL" clId="{A74DFD5C-A00E-4D75-B54F-AE1372332AAE}" dt="2025-10-21T13:37:53.269" v="165" actId="12"/>
        <pc:sldMkLst>
          <pc:docMk/>
          <pc:sldMk cId="0" sldId="295"/>
        </pc:sldMkLst>
        <pc:spChg chg="mod">
          <ac:chgData name="Mark Thirlwell" userId="0eea46bc-1a08-4dae-8290-d9217da89020" providerId="ADAL" clId="{A74DFD5C-A00E-4D75-B54F-AE1372332AAE}" dt="2025-10-21T10:52:41.437" v="87" actId="1076"/>
          <ac:spMkLst>
            <pc:docMk/>
            <pc:sldMk cId="0" sldId="295"/>
            <ac:spMk id="275" creationId="{00000000-0000-0000-0000-000000000000}"/>
          </ac:spMkLst>
        </pc:spChg>
        <pc:spChg chg="mod">
          <ac:chgData name="Mark Thirlwell" userId="0eea46bc-1a08-4dae-8290-d9217da89020" providerId="ADAL" clId="{A74DFD5C-A00E-4D75-B54F-AE1372332AAE}" dt="2025-10-21T13:37:53.269" v="165" actId="12"/>
          <ac:spMkLst>
            <pc:docMk/>
            <pc:sldMk cId="0" sldId="295"/>
            <ac:spMk id="276" creationId="{00000000-0000-0000-0000-000000000000}"/>
          </ac:spMkLst>
        </pc:spChg>
      </pc:sldChg>
      <pc:sldChg chg="modSp mod">
        <pc:chgData name="Mark Thirlwell" userId="0eea46bc-1a08-4dae-8290-d9217da89020" providerId="ADAL" clId="{A74DFD5C-A00E-4D75-B54F-AE1372332AAE}" dt="2025-10-21T13:37:58.624" v="168" actId="12"/>
        <pc:sldMkLst>
          <pc:docMk/>
          <pc:sldMk cId="0" sldId="296"/>
        </pc:sldMkLst>
        <pc:spChg chg="mod">
          <ac:chgData name="Mark Thirlwell" userId="0eea46bc-1a08-4dae-8290-d9217da89020" providerId="ADAL" clId="{A74DFD5C-A00E-4D75-B54F-AE1372332AAE}" dt="2025-10-21T10:52:48.593" v="89" actId="1076"/>
          <ac:spMkLst>
            <pc:docMk/>
            <pc:sldMk cId="0" sldId="296"/>
            <ac:spMk id="281" creationId="{00000000-0000-0000-0000-000000000000}"/>
          </ac:spMkLst>
        </pc:spChg>
        <pc:spChg chg="mod">
          <ac:chgData name="Mark Thirlwell" userId="0eea46bc-1a08-4dae-8290-d9217da89020" providerId="ADAL" clId="{A74DFD5C-A00E-4D75-B54F-AE1372332AAE}" dt="2025-10-21T13:37:58.624" v="168" actId="12"/>
          <ac:spMkLst>
            <pc:docMk/>
            <pc:sldMk cId="0" sldId="296"/>
            <ac:spMk id="282" creationId="{00000000-0000-0000-0000-000000000000}"/>
          </ac:spMkLst>
        </pc:spChg>
      </pc:sldChg>
      <pc:sldChg chg="modSp mod">
        <pc:chgData name="Mark Thirlwell" userId="0eea46bc-1a08-4dae-8290-d9217da89020" providerId="ADAL" clId="{A74DFD5C-A00E-4D75-B54F-AE1372332AAE}" dt="2025-10-21T10:52:54.091" v="90" actId="1076"/>
        <pc:sldMkLst>
          <pc:docMk/>
          <pc:sldMk cId="0" sldId="297"/>
        </pc:sldMkLst>
        <pc:spChg chg="mod">
          <ac:chgData name="Mark Thirlwell" userId="0eea46bc-1a08-4dae-8290-d9217da89020" providerId="ADAL" clId="{A74DFD5C-A00E-4D75-B54F-AE1372332AAE}" dt="2025-10-21T10:52:54.091" v="90" actId="1076"/>
          <ac:spMkLst>
            <pc:docMk/>
            <pc:sldMk cId="0" sldId="297"/>
            <ac:spMk id="287" creationId="{00000000-0000-0000-0000-000000000000}"/>
          </ac:spMkLst>
        </pc:spChg>
      </pc:sldChg>
      <pc:sldMasterChg chg="addSp delSp modSp mod">
        <pc:chgData name="Mark Thirlwell" userId="0eea46bc-1a08-4dae-8290-d9217da89020" providerId="ADAL" clId="{A74DFD5C-A00E-4D75-B54F-AE1372332AAE}" dt="2025-10-21T10:47:10.535" v="7"/>
        <pc:sldMasterMkLst>
          <pc:docMk/>
          <pc:sldMasterMk cId="0" sldId="2147483648"/>
        </pc:sldMasterMkLst>
      </pc:sldMasterChg>
    </pc:docChg>
  </pc:docChgLst>
  <pc:docChgLst>
    <pc:chgData name="John, Catherine" userId="36b10958-3fe6-4d82-9cee-736ae9074b3f" providerId="ADAL" clId="{7CE9EBFF-1EB6-4E95-820E-35801409E55C}"/>
    <pc:docChg chg="custSel modSld">
      <pc:chgData name="John, Catherine" userId="36b10958-3fe6-4d82-9cee-736ae9074b3f" providerId="ADAL" clId="{7CE9EBFF-1EB6-4E95-820E-35801409E55C}" dt="2025-10-29T13:33:25.959" v="21" actId="20577"/>
      <pc:docMkLst>
        <pc:docMk/>
      </pc:docMkLst>
      <pc:sldChg chg="modSp mod">
        <pc:chgData name="John, Catherine" userId="36b10958-3fe6-4d82-9cee-736ae9074b3f" providerId="ADAL" clId="{7CE9EBFF-1EB6-4E95-820E-35801409E55C}" dt="2025-10-29T13:28:18.913" v="6" actId="20577"/>
        <pc:sldMkLst>
          <pc:docMk/>
          <pc:sldMk cId="0" sldId="277"/>
        </pc:sldMkLst>
        <pc:spChg chg="mod">
          <ac:chgData name="John, Catherine" userId="36b10958-3fe6-4d82-9cee-736ae9074b3f" providerId="ADAL" clId="{7CE9EBFF-1EB6-4E95-820E-35801409E55C}" dt="2025-10-29T13:28:18.913" v="6" actId="20577"/>
          <ac:spMkLst>
            <pc:docMk/>
            <pc:sldMk cId="0" sldId="277"/>
            <ac:spMk id="167" creationId="{00000000-0000-0000-0000-000000000000}"/>
          </ac:spMkLst>
        </pc:spChg>
      </pc:sldChg>
      <pc:sldChg chg="modSp mod">
        <pc:chgData name="John, Catherine" userId="36b10958-3fe6-4d82-9cee-736ae9074b3f" providerId="ADAL" clId="{7CE9EBFF-1EB6-4E95-820E-35801409E55C}" dt="2025-10-29T13:30:28.838" v="11" actId="20577"/>
        <pc:sldMkLst>
          <pc:docMk/>
          <pc:sldMk cId="0" sldId="286"/>
        </pc:sldMkLst>
        <pc:spChg chg="mod">
          <ac:chgData name="John, Catherine" userId="36b10958-3fe6-4d82-9cee-736ae9074b3f" providerId="ADAL" clId="{7CE9EBFF-1EB6-4E95-820E-35801409E55C}" dt="2025-10-29T13:30:28.838" v="11" actId="20577"/>
          <ac:spMkLst>
            <pc:docMk/>
            <pc:sldMk cId="0" sldId="286"/>
            <ac:spMk id="221" creationId="{00000000-0000-0000-0000-000000000000}"/>
          </ac:spMkLst>
        </pc:spChg>
      </pc:sldChg>
      <pc:sldChg chg="modSp mod">
        <pc:chgData name="John, Catherine" userId="36b10958-3fe6-4d82-9cee-736ae9074b3f" providerId="ADAL" clId="{7CE9EBFF-1EB6-4E95-820E-35801409E55C}" dt="2025-10-29T13:32:16.472" v="16" actId="20577"/>
        <pc:sldMkLst>
          <pc:docMk/>
          <pc:sldMk cId="0" sldId="291"/>
        </pc:sldMkLst>
        <pc:spChg chg="mod">
          <ac:chgData name="John, Catherine" userId="36b10958-3fe6-4d82-9cee-736ae9074b3f" providerId="ADAL" clId="{7CE9EBFF-1EB6-4E95-820E-35801409E55C}" dt="2025-10-29T13:32:16.472" v="16" actId="20577"/>
          <ac:spMkLst>
            <pc:docMk/>
            <pc:sldMk cId="0" sldId="291"/>
            <ac:spMk id="251" creationId="{00000000-0000-0000-0000-000000000000}"/>
          </ac:spMkLst>
        </pc:spChg>
      </pc:sldChg>
      <pc:sldChg chg="modSp mod">
        <pc:chgData name="John, Catherine" userId="36b10958-3fe6-4d82-9cee-736ae9074b3f" providerId="ADAL" clId="{7CE9EBFF-1EB6-4E95-820E-35801409E55C}" dt="2025-10-29T13:33:25.959" v="21" actId="20577"/>
        <pc:sldMkLst>
          <pc:docMk/>
          <pc:sldMk cId="0" sldId="296"/>
        </pc:sldMkLst>
        <pc:spChg chg="mod">
          <ac:chgData name="John, Catherine" userId="36b10958-3fe6-4d82-9cee-736ae9074b3f" providerId="ADAL" clId="{7CE9EBFF-1EB6-4E95-820E-35801409E55C}" dt="2025-10-29T13:33:25.959" v="21" actId="20577"/>
          <ac:spMkLst>
            <pc:docMk/>
            <pc:sldMk cId="0" sldId="296"/>
            <ac:spMk id="281" creationId="{00000000-0000-0000-0000-000000000000}"/>
          </ac:spMkLst>
        </pc:spChg>
      </pc:sldChg>
    </pc:docChg>
  </pc:docChgLst>
  <pc:docChgLst>
    <pc:chgData name="liam.freeguard@gowercollegeswansea.ac.uk" userId="S::urn:spo:guest#liam.freeguard@gowercollegeswansea.ac.uk::" providerId="AD" clId="Web-{40E58F0A-CB28-7D1E-C268-F91C28372EFB}"/>
    <pc:docChg chg="modSld">
      <pc:chgData name="liam.freeguard@gowercollegeswansea.ac.uk" userId="S::urn:spo:guest#liam.freeguard@gowercollegeswansea.ac.uk::" providerId="AD" clId="Web-{40E58F0A-CB28-7D1E-C268-F91C28372EFB}" dt="2025-10-17T15:18:32.442" v="36" actId="14100"/>
      <pc:docMkLst>
        <pc:docMk/>
      </pc:docMkLst>
      <pc:sldChg chg="addSp delSp modSp">
        <pc:chgData name="liam.freeguard@gowercollegeswansea.ac.uk" userId="S::urn:spo:guest#liam.freeguard@gowercollegeswansea.ac.uk::" providerId="AD" clId="Web-{40E58F0A-CB28-7D1E-C268-F91C28372EFB}" dt="2025-10-17T15:16:01.551" v="13" actId="14100"/>
        <pc:sldMkLst>
          <pc:docMk/>
          <pc:sldMk cId="0" sldId="262"/>
        </pc:sldMkLst>
        <pc:picChg chg="add mod modCrop">
          <ac:chgData name="liam.freeguard@gowercollegeswansea.ac.uk" userId="S::urn:spo:guest#liam.freeguard@gowercollegeswansea.ac.uk::" providerId="AD" clId="Web-{40E58F0A-CB28-7D1E-C268-F91C28372EFB}" dt="2025-10-17T15:16:01.551" v="13" actId="14100"/>
          <ac:picMkLst>
            <pc:docMk/>
            <pc:sldMk cId="0" sldId="262"/>
            <ac:picMk id="3" creationId="{F48F36BB-6C31-0B0B-069C-136C6B254687}"/>
          </ac:picMkLst>
        </pc:picChg>
      </pc:sldChg>
      <pc:sldChg chg="delSp modSp">
        <pc:chgData name="liam.freeguard@gowercollegeswansea.ac.uk" userId="S::urn:spo:guest#liam.freeguard@gowercollegeswansea.ac.uk::" providerId="AD" clId="Web-{40E58F0A-CB28-7D1E-C268-F91C28372EFB}" dt="2025-10-17T15:17:30.129" v="16" actId="14100"/>
        <pc:sldMkLst>
          <pc:docMk/>
          <pc:sldMk cId="0" sldId="264"/>
        </pc:sldMkLst>
        <pc:spChg chg="mod">
          <ac:chgData name="liam.freeguard@gowercollegeswansea.ac.uk" userId="S::urn:spo:guest#liam.freeguard@gowercollegeswansea.ac.uk::" providerId="AD" clId="Web-{40E58F0A-CB28-7D1E-C268-F91C28372EFB}" dt="2025-10-17T15:17:30.129" v="16" actId="14100"/>
          <ac:spMkLst>
            <pc:docMk/>
            <pc:sldMk cId="0" sldId="264"/>
            <ac:spMk id="87" creationId="{00000000-0000-0000-0000-000000000000}"/>
          </ac:spMkLst>
        </pc:spChg>
      </pc:sldChg>
      <pc:sldChg chg="modSp">
        <pc:chgData name="liam.freeguard@gowercollegeswansea.ac.uk" userId="S::urn:spo:guest#liam.freeguard@gowercollegeswansea.ac.uk::" providerId="AD" clId="Web-{40E58F0A-CB28-7D1E-C268-F91C28372EFB}" dt="2025-10-17T15:18:05.708" v="31" actId="14100"/>
        <pc:sldMkLst>
          <pc:docMk/>
          <pc:sldMk cId="0" sldId="267"/>
        </pc:sldMkLst>
        <pc:spChg chg="mod">
          <ac:chgData name="liam.freeguard@gowercollegeswansea.ac.uk" userId="S::urn:spo:guest#liam.freeguard@gowercollegeswansea.ac.uk::" providerId="AD" clId="Web-{40E58F0A-CB28-7D1E-C268-F91C28372EFB}" dt="2025-10-17T15:18:05.708" v="31" actId="14100"/>
          <ac:spMkLst>
            <pc:docMk/>
            <pc:sldMk cId="0" sldId="267"/>
            <ac:spMk id="106" creationId="{00000000-0000-0000-0000-000000000000}"/>
          </ac:spMkLst>
        </pc:spChg>
      </pc:sldChg>
      <pc:sldChg chg="modSp">
        <pc:chgData name="liam.freeguard@gowercollegeswansea.ac.uk" userId="S::urn:spo:guest#liam.freeguard@gowercollegeswansea.ac.uk::" providerId="AD" clId="Web-{40E58F0A-CB28-7D1E-C268-F91C28372EFB}" dt="2025-10-17T15:18:10.489" v="32" actId="14100"/>
        <pc:sldMkLst>
          <pc:docMk/>
          <pc:sldMk cId="0" sldId="269"/>
        </pc:sldMkLst>
        <pc:spChg chg="mod">
          <ac:chgData name="liam.freeguard@gowercollegeswansea.ac.uk" userId="S::urn:spo:guest#liam.freeguard@gowercollegeswansea.ac.uk::" providerId="AD" clId="Web-{40E58F0A-CB28-7D1E-C268-F91C28372EFB}" dt="2025-10-17T15:18:10.489" v="32" actId="14100"/>
          <ac:spMkLst>
            <pc:docMk/>
            <pc:sldMk cId="0" sldId="269"/>
            <ac:spMk id="119" creationId="{00000000-0000-0000-0000-000000000000}"/>
          </ac:spMkLst>
        </pc:spChg>
      </pc:sldChg>
      <pc:sldChg chg="modSp">
        <pc:chgData name="liam.freeguard@gowercollegeswansea.ac.uk" userId="S::urn:spo:guest#liam.freeguard@gowercollegeswansea.ac.uk::" providerId="AD" clId="Web-{40E58F0A-CB28-7D1E-C268-F91C28372EFB}" dt="2025-10-17T15:18:24.739" v="35" actId="14100"/>
        <pc:sldMkLst>
          <pc:docMk/>
          <pc:sldMk cId="0" sldId="271"/>
        </pc:sldMkLst>
        <pc:spChg chg="mod">
          <ac:chgData name="liam.freeguard@gowercollegeswansea.ac.uk" userId="S::urn:spo:guest#liam.freeguard@gowercollegeswansea.ac.uk::" providerId="AD" clId="Web-{40E58F0A-CB28-7D1E-C268-F91C28372EFB}" dt="2025-10-17T15:18:24.739" v="35" actId="14100"/>
          <ac:spMkLst>
            <pc:docMk/>
            <pc:sldMk cId="0" sldId="271"/>
            <ac:spMk id="131" creationId="{00000000-0000-0000-0000-000000000000}"/>
          </ac:spMkLst>
        </pc:spChg>
      </pc:sldChg>
      <pc:sldChg chg="delSp modSp">
        <pc:chgData name="liam.freeguard@gowercollegeswansea.ac.uk" userId="S::urn:spo:guest#liam.freeguard@gowercollegeswansea.ac.uk::" providerId="AD" clId="Web-{40E58F0A-CB28-7D1E-C268-F91C28372EFB}" dt="2025-10-17T15:18:19.958" v="34" actId="14100"/>
        <pc:sldMkLst>
          <pc:docMk/>
          <pc:sldMk cId="0" sldId="272"/>
        </pc:sldMkLst>
        <pc:spChg chg="mod">
          <ac:chgData name="liam.freeguard@gowercollegeswansea.ac.uk" userId="S::urn:spo:guest#liam.freeguard@gowercollegeswansea.ac.uk::" providerId="AD" clId="Web-{40E58F0A-CB28-7D1E-C268-F91C28372EFB}" dt="2025-10-17T15:18:19.958" v="34" actId="14100"/>
          <ac:spMkLst>
            <pc:docMk/>
            <pc:sldMk cId="0" sldId="272"/>
            <ac:spMk id="137" creationId="{00000000-0000-0000-0000-000000000000}"/>
          </ac:spMkLst>
        </pc:spChg>
      </pc:sldChg>
      <pc:sldChg chg="modSp">
        <pc:chgData name="liam.freeguard@gowercollegeswansea.ac.uk" userId="S::urn:spo:guest#liam.freeguard@gowercollegeswansea.ac.uk::" providerId="AD" clId="Web-{40E58F0A-CB28-7D1E-C268-F91C28372EFB}" dt="2025-10-17T15:18:32.442" v="36" actId="14100"/>
        <pc:sldMkLst>
          <pc:docMk/>
          <pc:sldMk cId="0" sldId="278"/>
        </pc:sldMkLst>
        <pc:spChg chg="mod">
          <ac:chgData name="liam.freeguard@gowercollegeswansea.ac.uk" userId="S::urn:spo:guest#liam.freeguard@gowercollegeswansea.ac.uk::" providerId="AD" clId="Web-{40E58F0A-CB28-7D1E-C268-F91C28372EFB}" dt="2025-10-17T15:18:32.442" v="36" actId="14100"/>
          <ac:spMkLst>
            <pc:docMk/>
            <pc:sldMk cId="0" sldId="278"/>
            <ac:spMk id="174" creationId="{00000000-0000-0000-0000-000000000000}"/>
          </ac:spMkLst>
        </pc:spChg>
      </pc:sldChg>
    </pc:docChg>
  </pc:docChgLst>
  <pc:docChgLst>
    <pc:chgData name="Hazell, Danielle" userId="16322be0-50ef-46ff-b0c0-d304bc10d5d2" providerId="ADAL" clId="{E6D12E1F-DF63-450C-A9ED-E72C5F6C045B}"/>
    <pc:docChg chg="custSel modSld modMainMaster">
      <pc:chgData name="Hazell, Danielle" userId="16322be0-50ef-46ff-b0c0-d304bc10d5d2" providerId="ADAL" clId="{E6D12E1F-DF63-450C-A9ED-E72C5F6C045B}" dt="2025-10-27T09:01:29.656" v="5"/>
      <pc:docMkLst>
        <pc:docMk/>
      </pc:docMkLst>
      <pc:sldChg chg="addSp modSp mod">
        <pc:chgData name="Hazell, Danielle" userId="16322be0-50ef-46ff-b0c0-d304bc10d5d2" providerId="ADAL" clId="{E6D12E1F-DF63-450C-A9ED-E72C5F6C045B}" dt="2025-10-27T09:01:11.657" v="1"/>
        <pc:sldMkLst>
          <pc:docMk/>
          <pc:sldMk cId="0" sldId="298"/>
        </pc:sldMkLst>
        <pc:spChg chg="add mod">
          <ac:chgData name="Hazell, Danielle" userId="16322be0-50ef-46ff-b0c0-d304bc10d5d2" providerId="ADAL" clId="{E6D12E1F-DF63-450C-A9ED-E72C5F6C045B}" dt="2025-10-27T09:01:11.657" v="1"/>
          <ac:spMkLst>
            <pc:docMk/>
            <pc:sldMk cId="0" sldId="298"/>
            <ac:spMk id="2" creationId="{3DE2529B-E467-D3C3-B8A8-007C9791F4DE}"/>
          </ac:spMkLst>
        </pc:spChg>
        <pc:spChg chg="mod">
          <ac:chgData name="Hazell, Danielle" userId="16322be0-50ef-46ff-b0c0-d304bc10d5d2" providerId="ADAL" clId="{E6D12E1F-DF63-450C-A9ED-E72C5F6C045B}" dt="2025-10-27T09:01:11.135" v="0" actId="1076"/>
          <ac:spMkLst>
            <pc:docMk/>
            <pc:sldMk cId="0" sldId="298"/>
            <ac:spMk id="294" creationId="{00000000-0000-0000-0000-000000000000}"/>
          </ac:spMkLst>
        </pc:spChg>
      </pc:sldChg>
      <pc:sldMasterChg chg="addSp delSp modSp mod">
        <pc:chgData name="Hazell, Danielle" userId="16322be0-50ef-46ff-b0c0-d304bc10d5d2" providerId="ADAL" clId="{E6D12E1F-DF63-450C-A9ED-E72C5F6C045B}" dt="2025-10-27T09:01:29.656" v="5"/>
        <pc:sldMasterMkLst>
          <pc:docMk/>
          <pc:sldMasterMk cId="0" sldId="2147483648"/>
        </pc:sldMasterMkLst>
        <pc:spChg chg="add mod">
          <ac:chgData name="Hazell, Danielle" userId="16322be0-50ef-46ff-b0c0-d304bc10d5d2" providerId="ADAL" clId="{E6D12E1F-DF63-450C-A9ED-E72C5F6C045B}" dt="2025-10-27T09:01:29.656" v="5"/>
          <ac:spMkLst>
            <pc:docMk/>
            <pc:sldMasterMk cId="0" sldId="2147483648"/>
            <ac:spMk id="3" creationId="{6C7A67B8-BBA7-DFDB-ECEC-13D1F9DEA88D}"/>
          </ac:spMkLst>
        </pc:spChg>
        <pc:spChg chg="add mod">
          <ac:chgData name="Hazell, Danielle" userId="16322be0-50ef-46ff-b0c0-d304bc10d5d2" providerId="ADAL" clId="{E6D12E1F-DF63-450C-A9ED-E72C5F6C045B}" dt="2025-10-27T09:01:29.656" v="5"/>
          <ac:spMkLst>
            <pc:docMk/>
            <pc:sldMasterMk cId="0" sldId="2147483648"/>
            <ac:spMk id="5" creationId="{85162823-6DE9-D837-F662-4FFB2612E352}"/>
          </ac:spMkLst>
        </pc:spChg>
        <pc:picChg chg="add mod">
          <ac:chgData name="Hazell, Danielle" userId="16322be0-50ef-46ff-b0c0-d304bc10d5d2" providerId="ADAL" clId="{E6D12E1F-DF63-450C-A9ED-E72C5F6C045B}" dt="2025-10-27T09:01:29.656" v="5"/>
          <ac:picMkLst>
            <pc:docMk/>
            <pc:sldMasterMk cId="0" sldId="2147483648"/>
            <ac:picMk id="4" creationId="{653D6D0D-5087-5551-0BF2-BD5BE503958A}"/>
          </ac:picMkLst>
        </pc:picChg>
        <pc:picChg chg="add mod">
          <ac:chgData name="Hazell, Danielle" userId="16322be0-50ef-46ff-b0c0-d304bc10d5d2" providerId="ADAL" clId="{E6D12E1F-DF63-450C-A9ED-E72C5F6C045B}" dt="2025-10-27T09:01:29.656" v="5"/>
          <ac:picMkLst>
            <pc:docMk/>
            <pc:sldMasterMk cId="0" sldId="2147483648"/>
            <ac:picMk id="6" creationId="{A774ECE0-D15E-17D4-85DE-F20C4E848498}"/>
          </ac:picMkLst>
        </pc:picChg>
        <pc:picChg chg="add mod">
          <ac:chgData name="Hazell, Danielle" userId="16322be0-50ef-46ff-b0c0-d304bc10d5d2" providerId="ADAL" clId="{E6D12E1F-DF63-450C-A9ED-E72C5F6C045B}" dt="2025-10-27T09:01:29.656" v="5"/>
          <ac:picMkLst>
            <pc:docMk/>
            <pc:sldMasterMk cId="0" sldId="2147483648"/>
            <ac:picMk id="7" creationId="{29B8E8E9-98F7-97A1-2ACC-7A95BA7DAB93}"/>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
        <p:cNvGrpSpPr/>
        <p:nvPr/>
      </p:nvGrpSpPr>
      <p:grpSpPr>
        <a:xfrm>
          <a:off x="0" y="0"/>
          <a:ext cx="0" cy="0"/>
          <a:chOff x="0" y="0"/>
          <a:chExt cx="0" cy="0"/>
        </a:xfrm>
      </p:grpSpPr>
      <p:sp>
        <p:nvSpPr>
          <p:cNvPr id="34" name="Google Shape;34;p4:notes"/>
          <p:cNvSpPr>
            <a:spLocks noGrp="1" noRot="1" noChangeAspect="1"/>
          </p:cNvSpPr>
          <p:nvPr>
            <p:ph type="sldImg" idx="2"/>
          </p:nvPr>
        </p:nvSpPr>
        <p:spPr>
          <a:xfrm>
            <a:off x="668338" y="1019175"/>
            <a:ext cx="5521325"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 name="Google Shape;35;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 name="Google Shape;36;p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378b688350d_0_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1" name="Google Shape;91;g378b688350d_0_2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378b688350d_0_3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7" name="Google Shape;97;g378b688350d_0_3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378b688350d_0_4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03" name="Google Shape;103;g378b688350d_0_43: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378b688350d_0_3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0" name="Google Shape;110;g378b688350d_0_3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378b688350d_0_4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6" name="Google Shape;116;g378b688350d_0_4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22" name="Google Shape;122;p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378b688350d_0_5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28" name="Google Shape;128;g378b688350d_0_5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4" name="Google Shape;134;p1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378b688350d_0_6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41" name="Google Shape;141;g378b688350d_0_6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378b688350d_0_7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47" name="Google Shape;147;g378b688350d_0_7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Google Shape;40;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1" name="Google Shape;41;p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378b688350d_0_7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53" name="Google Shape;153;g378b688350d_0_7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78b688350d_0_8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59" name="Google Shape;159;g378b688350d_0_8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378b688350d_0_8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65" name="Google Shape;165;g378b688350d_0_8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378b688350d_0_9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71" name="Google Shape;171;g378b688350d_0_9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378b688350d_0_9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77" name="Google Shape;177;g378b688350d_0_9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378b688350d_0_10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83" name="Google Shape;183;g378b688350d_0_10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378b688350d_0_10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89" name="Google Shape;189;g378b688350d_0_10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378b688350d_0_1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95" name="Google Shape;195;g378b688350d_0_11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378b688350d_0_1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01" name="Google Shape;201;g378b688350d_0_11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378b688350d_0_1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07" name="Google Shape;207;g378b688350d_0_12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7" name="Google Shape;47;p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378b688350d_0_12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13" name="Google Shape;213;g378b688350d_0_12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378b688350d_0_18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19" name="Google Shape;219;g378b688350d_0_18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378b688350d_0_13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25" name="Google Shape;225;g378b688350d_0_13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78b688350d_0_13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dirty="0"/>
              <a:t>Note to tutor: More information on system balancing found here - https://www.vaillant.co.uk/advice/heating-tips/home-advice/how-to-balance-radiators/</a:t>
            </a:r>
            <a:endParaRPr dirty="0"/>
          </a:p>
        </p:txBody>
      </p:sp>
      <p:sp>
        <p:nvSpPr>
          <p:cNvPr id="231" name="Google Shape;231;g378b688350d_0_13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378b688350d_0_14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37" name="Google Shape;237;g378b688350d_0_14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378b688350d_0_14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3" name="Google Shape;243;g378b688350d_0_14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378b688350d_0_15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9" name="Google Shape;249;g378b688350d_0_15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378b688350d_0_15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55" name="Google Shape;255;g378b688350d_0_15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378b688350d_0_17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61" name="Google Shape;261;g378b688350d_0_17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378b688350d_0_16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67" name="Google Shape;267;g378b688350d_0_16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378b688350d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3" name="Google Shape;53;g378b688350d_0_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378b688350d_0_16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73" name="Google Shape;273;g378b688350d_0_16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378b688350d_0_18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79" name="Google Shape;279;g378b688350d_0_18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85" name="Google Shape;285;p1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16:notes"/>
          <p:cNvSpPr>
            <a:spLocks noGrp="1" noRot="1" noChangeAspect="1"/>
          </p:cNvSpPr>
          <p:nvPr>
            <p:ph type="sldImg" idx="2"/>
          </p:nvPr>
        </p:nvSpPr>
        <p:spPr>
          <a:xfrm>
            <a:off x="668338" y="1019175"/>
            <a:ext cx="5521325"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91" name="Google Shape;291;p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2" name="Google Shape;292;p1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43</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9" name="Google Shape;59;p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378b688350d_0_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5" name="Google Shape;65;g378b688350d_0_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378b688350d_0_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1" name="Google Shape;71;g378b688350d_0_1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378b688350d_0_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8" name="Google Shape;78;g378b688350d_0_1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378b688350d_0_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4" name="Google Shape;84;g378b688350d_0_2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ext only">
  <p:cSld name="text only">
    <p:spTree>
      <p:nvGrpSpPr>
        <p:cNvPr id="1" name="Shape 20"/>
        <p:cNvGrpSpPr/>
        <p:nvPr/>
      </p:nvGrpSpPr>
      <p:grpSpPr>
        <a:xfrm>
          <a:off x="0" y="0"/>
          <a:ext cx="0" cy="0"/>
          <a:chOff x="0" y="0"/>
          <a:chExt cx="0" cy="0"/>
        </a:xfrm>
      </p:grpSpPr>
      <p:sp>
        <p:nvSpPr>
          <p:cNvPr id="21" name="Google Shape;21;p18"/>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2" name="Google Shape;22;p18"/>
          <p:cNvSpPr txBox="1">
            <a:spLocks noGrp="1"/>
          </p:cNvSpPr>
          <p:nvPr>
            <p:ph type="body" idx="1"/>
          </p:nvPr>
        </p:nvSpPr>
        <p:spPr>
          <a:xfrm>
            <a:off x="360000" y="1800000"/>
            <a:ext cx="9360212"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and image">
  <p:cSld name="text and image">
    <p:spTree>
      <p:nvGrpSpPr>
        <p:cNvPr id="1" name="Shape 23"/>
        <p:cNvGrpSpPr/>
        <p:nvPr/>
      </p:nvGrpSpPr>
      <p:grpSpPr>
        <a:xfrm>
          <a:off x="0" y="0"/>
          <a:ext cx="0" cy="0"/>
          <a:chOff x="0" y="0"/>
          <a:chExt cx="0" cy="0"/>
        </a:xfrm>
      </p:grpSpPr>
      <p:sp>
        <p:nvSpPr>
          <p:cNvPr id="24" name="Google Shape;24;p19"/>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5" name="Google Shape;25;p19"/>
          <p:cNvSpPr txBox="1">
            <a:spLocks noGrp="1"/>
          </p:cNvSpPr>
          <p:nvPr>
            <p:ph type="body" idx="1"/>
          </p:nvPr>
        </p:nvSpPr>
        <p:spPr>
          <a:xfrm>
            <a:off x="360000" y="1800000"/>
            <a:ext cx="7560000"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6" name="Google Shape;26;p19"/>
          <p:cNvSpPr>
            <a:spLocks noGrp="1"/>
          </p:cNvSpPr>
          <p:nvPr>
            <p:ph type="pic" idx="2"/>
          </p:nvPr>
        </p:nvSpPr>
        <p:spPr>
          <a:xfrm>
            <a:off x="8280052" y="1800000"/>
            <a:ext cx="3600798" cy="4139999"/>
          </a:xfrm>
          <a:prstGeom prst="rect">
            <a:avLst/>
          </a:prstGeom>
          <a:no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layout">
  <p:cSld name="blank layout">
    <p:spTree>
      <p:nvGrpSpPr>
        <p:cNvPr id="1" name="Shape 27"/>
        <p:cNvGrpSpPr/>
        <p:nvPr/>
      </p:nvGrpSpPr>
      <p:grpSpPr>
        <a:xfrm>
          <a:off x="0" y="0"/>
          <a:ext cx="0" cy="0"/>
          <a:chOff x="0" y="0"/>
          <a:chExt cx="0" cy="0"/>
        </a:xfrm>
      </p:grpSpPr>
      <p:sp>
        <p:nvSpPr>
          <p:cNvPr id="28" name="Google Shape;28;p20"/>
          <p:cNvSpPr txBox="1">
            <a:spLocks noGrp="1"/>
          </p:cNvSpPr>
          <p:nvPr>
            <p:ph type="body" idx="1"/>
          </p:nvPr>
        </p:nvSpPr>
        <p:spPr>
          <a:xfrm>
            <a:off x="359172" y="1260475"/>
            <a:ext cx="8640959" cy="4319588"/>
          </a:xfrm>
          <a:prstGeom prst="rect">
            <a:avLst/>
          </a:prstGeom>
          <a:noFill/>
          <a:ln>
            <a:noFill/>
          </a:ln>
        </p:spPr>
        <p:txBody>
          <a:bodyPr spcFirstLastPara="1" wrap="square" lIns="0" tIns="0" rIns="0" bIns="0" anchor="t" anchorCtr="0">
            <a:noAutofit/>
          </a:bodyPr>
          <a:lstStyle>
            <a:lvl1pPr marL="457200" lvl="0" indent="-228600" algn="l">
              <a:lnSpc>
                <a:spcPct val="100375"/>
              </a:lnSpc>
              <a:spcBef>
                <a:spcPts val="1004"/>
              </a:spcBef>
              <a:spcAft>
                <a:spcPts val="0"/>
              </a:spcAft>
              <a:buSzPts val="1400"/>
              <a:buNone/>
              <a:defRPr sz="2400"/>
            </a:lvl1pPr>
            <a:lvl2pPr marL="914400" lvl="1" indent="-342900" algn="l">
              <a:lnSpc>
                <a:spcPct val="133833"/>
              </a:lnSpc>
              <a:spcBef>
                <a:spcPts val="1004"/>
              </a:spcBef>
              <a:spcAft>
                <a:spcPts val="0"/>
              </a:spcAft>
              <a:buSzPts val="1800"/>
              <a:buChar char="•"/>
              <a:defRPr/>
            </a:lvl2pPr>
            <a:lvl3pPr marL="1371600" lvl="2" indent="-228600" algn="l">
              <a:lnSpc>
                <a:spcPct val="111555"/>
              </a:lnSpc>
              <a:spcBef>
                <a:spcPts val="502"/>
              </a:spcBef>
              <a:spcAft>
                <a:spcPts val="0"/>
              </a:spcAft>
              <a:buSzPts val="1400"/>
              <a:buNone/>
              <a:defRPr/>
            </a:lvl3pPr>
            <a:lvl4pPr marL="1828800" lvl="3" indent="-342900" algn="l">
              <a:lnSpc>
                <a:spcPct val="111555"/>
              </a:lnSpc>
              <a:spcBef>
                <a:spcPts val="502"/>
              </a:spcBef>
              <a:spcAft>
                <a:spcPts val="0"/>
              </a:spcAft>
              <a:buSzPts val="1800"/>
              <a:buChar char="•"/>
              <a:defRPr/>
            </a:lvl4pPr>
            <a:lvl5pPr marL="2286000" lvl="4" indent="-342900" algn="l">
              <a:lnSpc>
                <a:spcPct val="111555"/>
              </a:lnSpc>
              <a:spcBef>
                <a:spcPts val="502"/>
              </a:spcBef>
              <a:spcAft>
                <a:spcPts val="0"/>
              </a:spcAft>
              <a:buClr>
                <a:schemeClr val="dk1"/>
              </a:buClr>
              <a:buSzPts val="1800"/>
              <a:buChar char="–"/>
              <a:defRPr/>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mage left and text">
  <p:cSld name="image left and text">
    <p:spTree>
      <p:nvGrpSpPr>
        <p:cNvPr id="1" name="Shape 29"/>
        <p:cNvGrpSpPr/>
        <p:nvPr/>
      </p:nvGrpSpPr>
      <p:grpSpPr>
        <a:xfrm>
          <a:off x="0" y="0"/>
          <a:ext cx="0" cy="0"/>
          <a:chOff x="0" y="0"/>
          <a:chExt cx="0" cy="0"/>
        </a:xfrm>
      </p:grpSpPr>
      <p:sp>
        <p:nvSpPr>
          <p:cNvPr id="30" name="Google Shape;30;p21"/>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1" name="Google Shape;31;p21"/>
          <p:cNvSpPr txBox="1">
            <a:spLocks noGrp="1"/>
          </p:cNvSpPr>
          <p:nvPr>
            <p:ph type="body" idx="1"/>
          </p:nvPr>
        </p:nvSpPr>
        <p:spPr>
          <a:xfrm>
            <a:off x="4320000" y="1799999"/>
            <a:ext cx="7560000"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2" name="Google Shape;32;p21"/>
          <p:cNvSpPr>
            <a:spLocks noGrp="1"/>
          </p:cNvSpPr>
          <p:nvPr>
            <p:ph type="pic" idx="2"/>
          </p:nvPr>
        </p:nvSpPr>
        <p:spPr>
          <a:xfrm>
            <a:off x="360000" y="1800000"/>
            <a:ext cx="3600798" cy="4139999"/>
          </a:xfrm>
          <a:prstGeom prst="rect">
            <a:avLst/>
          </a:prstGeom>
          <a:noFill/>
          <a:ln>
            <a:noFill/>
          </a:ln>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7"/>
          <p:cNvSpPr txBox="1"/>
          <p:nvPr/>
        </p:nvSpPr>
        <p:spPr>
          <a:xfrm>
            <a:off x="0" y="456036"/>
            <a:ext cx="12239625" cy="152012"/>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807" b="0" i="0" u="none" strike="noStrike" cap="none">
                <a:solidFill>
                  <a:srgbClr val="D9D9D9"/>
                </a:solidFill>
                <a:latin typeface="Arial"/>
                <a:ea typeface="Arial"/>
                <a:cs typeface="Arial"/>
                <a:sym typeface="Arial"/>
              </a:rPr>
              <a:t> </a:t>
            </a:r>
            <a:endParaRPr/>
          </a:p>
        </p:txBody>
      </p:sp>
      <p:sp>
        <p:nvSpPr>
          <p:cNvPr id="11" name="Google Shape;11;p17"/>
          <p:cNvSpPr txBox="1">
            <a:spLocks noGrp="1"/>
          </p:cNvSpPr>
          <p:nvPr>
            <p:ph type="title"/>
          </p:nvPr>
        </p:nvSpPr>
        <p:spPr>
          <a:xfrm>
            <a:off x="252000" y="990000"/>
            <a:ext cx="11628000" cy="646331"/>
          </a:xfrm>
          <a:prstGeom prst="rect">
            <a:avLst/>
          </a:prstGeom>
          <a:noFill/>
          <a:ln>
            <a:noFill/>
          </a:ln>
        </p:spPr>
        <p:txBody>
          <a:bodyPr spcFirstLastPara="1" wrap="square" lIns="91425" tIns="45700" rIns="91425" bIns="45700" anchor="ctr" anchorCtr="0">
            <a:spAutoFit/>
          </a:bodyPr>
          <a:lstStyle>
            <a:lvl1pPr marR="0" lvl="0" algn="l" rtl="0">
              <a:spcBef>
                <a:spcPts val="0"/>
              </a:spcBef>
              <a:spcAft>
                <a:spcPts val="0"/>
              </a:spcAft>
              <a:buSzPts val="1400"/>
              <a:buNone/>
              <a:defRPr sz="3600" b="1" i="0" u="none" strike="noStrike" cap="none">
                <a:solidFill>
                  <a:srgbClr val="FC4421"/>
                </a:solidFill>
                <a:latin typeface="Arial"/>
                <a:ea typeface="Arial"/>
                <a:cs typeface="Arial"/>
                <a:sym typeface="Arial"/>
              </a:defRPr>
            </a:lvl1pPr>
            <a:lvl2pPr marR="0" lvl="1" algn="l" rtl="0">
              <a:spcBef>
                <a:spcPts val="0"/>
              </a:spcBef>
              <a:spcAft>
                <a:spcPts val="0"/>
              </a:spcAft>
              <a:buSzPts val="1400"/>
              <a:buNone/>
              <a:defRPr sz="2409" b="1" i="0" u="none" strike="noStrike" cap="none">
                <a:solidFill>
                  <a:srgbClr val="E30613"/>
                </a:solidFill>
                <a:latin typeface="Arial"/>
                <a:ea typeface="Arial"/>
                <a:cs typeface="Arial"/>
                <a:sym typeface="Arial"/>
              </a:defRPr>
            </a:lvl2pPr>
            <a:lvl3pPr marR="0" lvl="2" algn="l" rtl="0">
              <a:spcBef>
                <a:spcPts val="0"/>
              </a:spcBef>
              <a:spcAft>
                <a:spcPts val="0"/>
              </a:spcAft>
              <a:buSzPts val="1400"/>
              <a:buNone/>
              <a:defRPr sz="2409" b="1" i="0" u="none" strike="noStrike" cap="none">
                <a:solidFill>
                  <a:srgbClr val="E30613"/>
                </a:solidFill>
                <a:latin typeface="Arial"/>
                <a:ea typeface="Arial"/>
                <a:cs typeface="Arial"/>
                <a:sym typeface="Arial"/>
              </a:defRPr>
            </a:lvl3pPr>
            <a:lvl4pPr marR="0" lvl="3" algn="l" rtl="0">
              <a:spcBef>
                <a:spcPts val="0"/>
              </a:spcBef>
              <a:spcAft>
                <a:spcPts val="0"/>
              </a:spcAft>
              <a:buSzPts val="1400"/>
              <a:buNone/>
              <a:defRPr sz="2409" b="1" i="0" u="none" strike="noStrike" cap="none">
                <a:solidFill>
                  <a:srgbClr val="E30613"/>
                </a:solidFill>
                <a:latin typeface="Arial"/>
                <a:ea typeface="Arial"/>
                <a:cs typeface="Arial"/>
                <a:sym typeface="Arial"/>
              </a:defRPr>
            </a:lvl4pPr>
            <a:lvl5pPr marR="0" lvl="4" algn="l" rtl="0">
              <a:spcBef>
                <a:spcPts val="0"/>
              </a:spcBef>
              <a:spcAft>
                <a:spcPts val="0"/>
              </a:spcAft>
              <a:buSzPts val="1400"/>
              <a:buNone/>
              <a:defRPr sz="2409" b="1" i="0" u="none" strike="noStrike" cap="none">
                <a:solidFill>
                  <a:srgbClr val="E30613"/>
                </a:solidFill>
                <a:latin typeface="Arial"/>
                <a:ea typeface="Arial"/>
                <a:cs typeface="Arial"/>
                <a:sym typeface="Arial"/>
              </a:defRPr>
            </a:lvl5pPr>
            <a:lvl6pPr marR="0" lvl="5" algn="ctr" rtl="0">
              <a:spcBef>
                <a:spcPts val="0"/>
              </a:spcBef>
              <a:spcAft>
                <a:spcPts val="0"/>
              </a:spcAft>
              <a:buSzPts val="1400"/>
              <a:buNone/>
              <a:defRPr sz="4417" b="0" i="0" u="none" strike="noStrike" cap="none">
                <a:solidFill>
                  <a:srgbClr val="CC0000"/>
                </a:solidFill>
                <a:latin typeface="Arial"/>
                <a:ea typeface="Arial"/>
                <a:cs typeface="Arial"/>
                <a:sym typeface="Arial"/>
              </a:defRPr>
            </a:lvl6pPr>
            <a:lvl7pPr marR="0" lvl="6" algn="ctr" rtl="0">
              <a:spcBef>
                <a:spcPts val="0"/>
              </a:spcBef>
              <a:spcAft>
                <a:spcPts val="0"/>
              </a:spcAft>
              <a:buSzPts val="1400"/>
              <a:buNone/>
              <a:defRPr sz="4417" b="0" i="0" u="none" strike="noStrike" cap="none">
                <a:solidFill>
                  <a:srgbClr val="CC0000"/>
                </a:solidFill>
                <a:latin typeface="Arial"/>
                <a:ea typeface="Arial"/>
                <a:cs typeface="Arial"/>
                <a:sym typeface="Arial"/>
              </a:defRPr>
            </a:lvl7pPr>
            <a:lvl8pPr marR="0" lvl="7" algn="ctr" rtl="0">
              <a:spcBef>
                <a:spcPts val="0"/>
              </a:spcBef>
              <a:spcAft>
                <a:spcPts val="0"/>
              </a:spcAft>
              <a:buSzPts val="1400"/>
              <a:buNone/>
              <a:defRPr sz="4417" b="0" i="0" u="none" strike="noStrike" cap="none">
                <a:solidFill>
                  <a:srgbClr val="CC0000"/>
                </a:solidFill>
                <a:latin typeface="Arial"/>
                <a:ea typeface="Arial"/>
                <a:cs typeface="Arial"/>
                <a:sym typeface="Arial"/>
              </a:defRPr>
            </a:lvl8pPr>
            <a:lvl9pPr marR="0" lvl="8" algn="ctr" rtl="0">
              <a:spcBef>
                <a:spcPts val="0"/>
              </a:spcBef>
              <a:spcAft>
                <a:spcPts val="0"/>
              </a:spcAft>
              <a:buSzPts val="1400"/>
              <a:buNone/>
              <a:defRPr sz="4417" b="0" i="0" u="none" strike="noStrike" cap="none">
                <a:solidFill>
                  <a:srgbClr val="CC0000"/>
                </a:solidFill>
                <a:latin typeface="Arial"/>
                <a:ea typeface="Arial"/>
                <a:cs typeface="Arial"/>
                <a:sym typeface="Arial"/>
              </a:defRPr>
            </a:lvl9pPr>
          </a:lstStyle>
          <a:p>
            <a:endParaRPr/>
          </a:p>
        </p:txBody>
      </p:sp>
      <p:sp>
        <p:nvSpPr>
          <p:cNvPr id="12" name="Google Shape;12;p17"/>
          <p:cNvSpPr txBox="1">
            <a:spLocks noGrp="1"/>
          </p:cNvSpPr>
          <p:nvPr>
            <p:ph type="body" idx="1"/>
          </p:nvPr>
        </p:nvSpPr>
        <p:spPr>
          <a:xfrm>
            <a:off x="361406" y="1800000"/>
            <a:ext cx="11520000" cy="4140000"/>
          </a:xfrm>
          <a:prstGeom prst="rect">
            <a:avLst/>
          </a:prstGeom>
          <a:noFill/>
          <a:ln>
            <a:noFill/>
          </a:ln>
        </p:spPr>
        <p:txBody>
          <a:bodyPr spcFirstLastPara="1" wrap="square" lIns="0" tIns="0" rIns="0" bIns="0" anchor="t" anchorCtr="0">
            <a:noAutofit/>
          </a:bodyPr>
          <a:lstStyle>
            <a:lvl1pPr marL="457200" marR="0" lvl="0" indent="-228600" algn="l" rtl="0">
              <a:lnSpc>
                <a:spcPct val="120450"/>
              </a:lnSpc>
              <a:spcBef>
                <a:spcPts val="1004"/>
              </a:spcBef>
              <a:spcAft>
                <a:spcPts val="0"/>
              </a:spcAft>
              <a:buSzPts val="1400"/>
              <a:buNone/>
              <a:defRPr sz="2000" b="0" i="0" u="none" strike="noStrike" cap="none">
                <a:solidFill>
                  <a:schemeClr val="dk1"/>
                </a:solidFill>
                <a:latin typeface="Arial"/>
                <a:ea typeface="Arial"/>
                <a:cs typeface="Arial"/>
                <a:sym typeface="Arial"/>
              </a:defRPr>
            </a:lvl1pPr>
            <a:lvl2pPr marL="914400" marR="0" lvl="1" indent="-355600" algn="l" rtl="0">
              <a:lnSpc>
                <a:spcPct val="120450"/>
              </a:lnSpc>
              <a:spcBef>
                <a:spcPts val="1004"/>
              </a:spcBef>
              <a:spcAft>
                <a:spcPts val="0"/>
              </a:spcAft>
              <a:buClr>
                <a:srgbClr val="FC442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31"/>
              </a:lnSpc>
              <a:spcBef>
                <a:spcPts val="502"/>
              </a:spcBef>
              <a:spcAft>
                <a:spcPts val="0"/>
              </a:spcAft>
              <a:buSzPts val="1400"/>
              <a:buNone/>
              <a:defRPr sz="1606" b="0" i="0" u="none" strike="noStrike" cap="none">
                <a:solidFill>
                  <a:schemeClr val="dk1"/>
                </a:solidFill>
                <a:latin typeface="Arial"/>
                <a:ea typeface="Arial"/>
                <a:cs typeface="Arial"/>
                <a:sym typeface="Arial"/>
              </a:defRPr>
            </a:lvl3pPr>
            <a:lvl4pPr marL="1828800" marR="0" lvl="3" indent="-330581" algn="l" rtl="0">
              <a:lnSpc>
                <a:spcPct val="125031"/>
              </a:lnSpc>
              <a:spcBef>
                <a:spcPts val="502"/>
              </a:spcBef>
              <a:spcAft>
                <a:spcPts val="0"/>
              </a:spcAft>
              <a:buClr>
                <a:srgbClr val="FC4421"/>
              </a:buClr>
              <a:buSzPts val="1606"/>
              <a:buFont typeface="Arial"/>
              <a:buChar char="•"/>
              <a:defRPr sz="1606" b="0" i="0" u="none" strike="noStrike" cap="none">
                <a:solidFill>
                  <a:schemeClr val="dk1"/>
                </a:solidFill>
                <a:latin typeface="Arial"/>
                <a:ea typeface="Arial"/>
                <a:cs typeface="Arial"/>
                <a:sym typeface="Arial"/>
              </a:defRPr>
            </a:lvl4pPr>
            <a:lvl5pPr marL="2286000" marR="0" lvl="4" indent="-330581" algn="l" rtl="0">
              <a:lnSpc>
                <a:spcPct val="125031"/>
              </a:lnSpc>
              <a:spcBef>
                <a:spcPts val="502"/>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5pPr>
            <a:lvl6pPr marL="2743200" marR="0" lvl="5" indent="-330581" algn="l" rtl="0">
              <a:spcBef>
                <a:spcPts val="502"/>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6pPr>
            <a:lvl7pPr marL="3200400" marR="0" lvl="6" indent="-330581" algn="l" rtl="0">
              <a:spcBef>
                <a:spcPts val="321"/>
              </a:spcBef>
              <a:spcAft>
                <a:spcPts val="0"/>
              </a:spcAft>
              <a:buClr>
                <a:srgbClr val="E30613"/>
              </a:buClr>
              <a:buSzPts val="1606"/>
              <a:buFont typeface="Arial"/>
              <a:buChar char="»"/>
              <a:defRPr sz="1606" b="0" i="0" u="none" strike="noStrike" cap="none">
                <a:solidFill>
                  <a:schemeClr val="dk1"/>
                </a:solidFill>
                <a:latin typeface="Arial"/>
                <a:ea typeface="Arial"/>
                <a:cs typeface="Arial"/>
                <a:sym typeface="Arial"/>
              </a:defRPr>
            </a:lvl7pPr>
            <a:lvl8pPr marL="3657600" marR="0" lvl="7" indent="-330581" algn="l" rtl="0">
              <a:spcBef>
                <a:spcPts val="321"/>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8pPr>
            <a:lvl9pPr marL="4114800" marR="0" lvl="8" indent="-292353" algn="l" rtl="0">
              <a:spcBef>
                <a:spcPts val="201"/>
              </a:spcBef>
              <a:spcAft>
                <a:spcPts val="0"/>
              </a:spcAft>
              <a:buClr>
                <a:schemeClr val="dk1"/>
              </a:buClr>
              <a:buSzPts val="1004"/>
              <a:buFont typeface="Arial"/>
              <a:buChar char="»"/>
              <a:defRPr sz="1004" b="0" i="0" u="none" strike="noStrike" cap="none">
                <a:solidFill>
                  <a:schemeClr val="dk1"/>
                </a:solidFill>
                <a:latin typeface="Arial"/>
                <a:ea typeface="Arial"/>
                <a:cs typeface="Arial"/>
                <a:sym typeface="Arial"/>
              </a:defRPr>
            </a:lvl9pPr>
          </a:lstStyle>
          <a:p>
            <a:endParaRPr/>
          </a:p>
        </p:txBody>
      </p:sp>
      <p:sp>
        <p:nvSpPr>
          <p:cNvPr id="16" name="Google Shape;16;p17"/>
          <p:cNvSpPr txBox="1"/>
          <p:nvPr/>
        </p:nvSpPr>
        <p:spPr>
          <a:xfrm>
            <a:off x="360000" y="6343435"/>
            <a:ext cx="588541" cy="246221"/>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fld id="{00000000-1234-1234-1234-123412341234}" type="slidenum">
              <a:rPr lang="en-GB" sz="1600">
                <a:solidFill>
                  <a:schemeClr val="dk1"/>
                </a:solidFill>
                <a:latin typeface="Arial"/>
                <a:ea typeface="Arial"/>
                <a:cs typeface="Arial"/>
                <a:sym typeface="Arial"/>
              </a:rPr>
              <a:t>‹#›</a:t>
            </a:fld>
            <a:endParaRPr sz="1600">
              <a:solidFill>
                <a:schemeClr val="dk1"/>
              </a:solidFill>
              <a:latin typeface="Arial"/>
              <a:ea typeface="Arial"/>
              <a:cs typeface="Arial"/>
              <a:sym typeface="Arial"/>
            </a:endParaRPr>
          </a:p>
        </p:txBody>
      </p:sp>
      <p:pic>
        <p:nvPicPr>
          <p:cNvPr id="18" name="Google Shape;18;p17" descr="A purple and white logo&#10;&#10;AI-generated content may be incorrect."/>
          <p:cNvPicPr preferRelativeResize="0"/>
          <p:nvPr/>
        </p:nvPicPr>
        <p:blipFill rotWithShape="1">
          <a:blip r:embed="rId6">
            <a:alphaModFix/>
          </a:blip>
          <a:srcRect/>
          <a:stretch/>
        </p:blipFill>
        <p:spPr>
          <a:xfrm>
            <a:off x="9360000" y="6228000"/>
            <a:ext cx="2520000" cy="456536"/>
          </a:xfrm>
          <a:prstGeom prst="rect">
            <a:avLst/>
          </a:prstGeom>
          <a:noFill/>
          <a:ln>
            <a:noFill/>
          </a:ln>
        </p:spPr>
      </p:pic>
      <p:cxnSp>
        <p:nvCxnSpPr>
          <p:cNvPr id="19" name="Google Shape;19;p17"/>
          <p:cNvCxnSpPr/>
          <p:nvPr/>
        </p:nvCxnSpPr>
        <p:spPr>
          <a:xfrm>
            <a:off x="0" y="6084000"/>
            <a:ext cx="12240000" cy="0"/>
          </a:xfrm>
          <a:prstGeom prst="straightConnector1">
            <a:avLst/>
          </a:prstGeom>
          <a:noFill/>
          <a:ln w="9525" cap="flat" cmpd="sng">
            <a:solidFill>
              <a:srgbClr val="000000"/>
            </a:solidFill>
            <a:prstDash val="solid"/>
            <a:round/>
            <a:headEnd type="none" w="sm" len="sm"/>
            <a:tailEnd type="none" w="sm" len="sm"/>
          </a:ln>
        </p:spPr>
      </p:cxnSp>
      <p:sp>
        <p:nvSpPr>
          <p:cNvPr id="3" name="Graphic 26">
            <a:extLst>
              <a:ext uri="{FF2B5EF4-FFF2-40B4-BE49-F238E27FC236}">
                <a16:creationId xmlns:a16="http://schemas.microsoft.com/office/drawing/2014/main" id="{6C7A67B8-BBA7-DFDB-ECEC-13D1F9DEA88D}"/>
              </a:ext>
            </a:extLst>
          </p:cNvPr>
          <p:cNvSpPr>
            <a:spLocks/>
          </p:cNvSpPr>
          <p:nvPr userDrawn="1"/>
        </p:nvSpPr>
        <p:spPr>
          <a:xfrm>
            <a:off x="6" y="756000"/>
            <a:ext cx="12239626" cy="36000"/>
          </a:xfrm>
          <a:custGeom>
            <a:avLst/>
            <a:gdLst/>
            <a:ahLst/>
            <a:cxnLst/>
            <a:rect l="l" t="t" r="r" b="b"/>
            <a:pathLst>
              <a:path w="15119985" h="127000">
                <a:moveTo>
                  <a:pt x="0" y="0"/>
                </a:moveTo>
                <a:lnTo>
                  <a:pt x="0" y="127000"/>
                </a:lnTo>
                <a:lnTo>
                  <a:pt x="15119985" y="127000"/>
                </a:lnTo>
                <a:lnTo>
                  <a:pt x="15119985" y="0"/>
                </a:lnTo>
                <a:lnTo>
                  <a:pt x="0" y="0"/>
                </a:lnTo>
                <a:close/>
              </a:path>
            </a:pathLst>
          </a:custGeom>
          <a:solidFill>
            <a:schemeClr val="tx1"/>
          </a:solidFill>
        </p:spPr>
        <p:txBody>
          <a:bodyPr wrap="square" lIns="0" tIns="0" rIns="0" bIns="0" rtlCol="0">
            <a:prstTxWarp prst="textNoShape">
              <a:avLst/>
            </a:prstTxWarp>
            <a:noAutofit/>
          </a:bodyPr>
          <a:lstStyle/>
          <a:p>
            <a:endParaRPr lang="en-GB" sz="2008"/>
          </a:p>
        </p:txBody>
      </p:sp>
      <p:pic>
        <p:nvPicPr>
          <p:cNvPr id="4" name="Picture 3" descr="A red arrow pointing up&#10;&#10;AI-generated content may be incorrect.">
            <a:extLst>
              <a:ext uri="{FF2B5EF4-FFF2-40B4-BE49-F238E27FC236}">
                <a16:creationId xmlns:a16="http://schemas.microsoft.com/office/drawing/2014/main" id="{653D6D0D-5087-5551-0BF2-BD5BE503958A}"/>
              </a:ext>
            </a:extLst>
          </p:cNvPr>
          <p:cNvPicPr>
            <a:picLocks/>
          </p:cNvPicPr>
          <p:nvPr userDrawn="1"/>
        </p:nvPicPr>
        <p:blipFill>
          <a:blip r:embed="rId7" cstate="print">
            <a:extLst>
              <a:ext uri="{28A0092B-C50C-407E-A947-70E740481C1C}">
                <a14:useLocalDpi xmlns:a14="http://schemas.microsoft.com/office/drawing/2010/main"/>
              </a:ext>
            </a:extLst>
          </a:blip>
          <a:srcRect/>
          <a:stretch>
            <a:fillRect/>
          </a:stretch>
        </p:blipFill>
        <p:spPr bwMode="auto">
          <a:xfrm>
            <a:off x="232047" y="170588"/>
            <a:ext cx="591666" cy="437463"/>
          </a:xfrm>
          <a:prstGeom prst="rect">
            <a:avLst/>
          </a:prstGeom>
          <a:noFill/>
          <a:ln>
            <a:noFill/>
          </a:ln>
        </p:spPr>
      </p:pic>
      <p:sp>
        <p:nvSpPr>
          <p:cNvPr id="5" name="Text Box 2">
            <a:extLst>
              <a:ext uri="{FF2B5EF4-FFF2-40B4-BE49-F238E27FC236}">
                <a16:creationId xmlns:a16="http://schemas.microsoft.com/office/drawing/2014/main" id="{85162823-6DE9-D837-F662-4FFB2612E352}"/>
              </a:ext>
            </a:extLst>
          </p:cNvPr>
          <p:cNvSpPr txBox="1">
            <a:spLocks noChangeArrowheads="1"/>
          </p:cNvSpPr>
          <p:nvPr userDrawn="1"/>
        </p:nvSpPr>
        <p:spPr bwMode="auto">
          <a:xfrm>
            <a:off x="3848985" y="67612"/>
            <a:ext cx="5827751" cy="589388"/>
          </a:xfrm>
          <a:prstGeom prst="rect">
            <a:avLst/>
          </a:prstGeom>
          <a:noFill/>
          <a:ln w="9525">
            <a:noFill/>
            <a:miter lim="800000"/>
            <a:headEnd/>
            <a:tailEnd/>
          </a:ln>
        </p:spPr>
        <p:txBody>
          <a:bodyPr rot="0" vert="horz" wrap="square" lIns="91797" tIns="45899" rIns="91797" bIns="45899" anchor="t" anchorCtr="0">
            <a:noAutofit/>
          </a:bodyPr>
          <a:lstStyle/>
          <a:p>
            <a:pPr marL="0" marR="0" lvl="0" indent="0" algn="l" defTabSz="914400" rtl="0" eaLnBrk="1" fontAlgn="base" latinLnBrk="0" hangingPunct="1">
              <a:lnSpc>
                <a:spcPts val="1305"/>
              </a:lnSpc>
              <a:spcBef>
                <a:spcPts val="402"/>
              </a:spcBef>
              <a:spcAft>
                <a:spcPts val="402"/>
              </a:spcAft>
              <a:buClrTx/>
              <a:buSzTx/>
              <a:buFontTx/>
              <a:buNone/>
              <a:tabLst/>
              <a:defRPr/>
            </a:pPr>
            <a:r>
              <a:rPr lang="en-GB" sz="1400" b="1" dirty="0">
                <a:solidFill>
                  <a:srgbClr val="170130"/>
                </a:solidFill>
                <a:latin typeface="Arial" panose="020B0604020202020204" pitchFamily="34" charset="0"/>
                <a:ea typeface="ＭＳ Ｐゴシック" panose="020B0600070205080204" pitchFamily="34" charset="-128"/>
                <a:cs typeface="Arial" panose="020B0604020202020204" pitchFamily="34" charset="0"/>
              </a:rPr>
              <a:t>T Level Technical Qualification in Building Services Engineering for Construction (Level 3)</a:t>
            </a:r>
          </a:p>
          <a:p>
            <a:pPr marL="0" marR="0" lvl="0" indent="0" algn="l" defTabSz="914400" rtl="0" eaLnBrk="1" fontAlgn="base" latinLnBrk="0" hangingPunct="1">
              <a:lnSpc>
                <a:spcPts val="1305"/>
              </a:lnSpc>
              <a:spcBef>
                <a:spcPts val="402"/>
              </a:spcBef>
              <a:spcAft>
                <a:spcPts val="402"/>
              </a:spcAft>
              <a:buClrTx/>
              <a:buSzTx/>
              <a:buFontTx/>
              <a:buNone/>
              <a:tabLst/>
              <a:defRPr/>
            </a:pPr>
            <a:r>
              <a:rPr lang="en-GB" sz="1400" b="1" i="0" dirty="0">
                <a:solidFill>
                  <a:srgbClr val="FC4421"/>
                </a:solidFill>
                <a:effectLst/>
                <a:latin typeface="Arial" panose="020B0604020202020204" pitchFamily="34" charset="0"/>
                <a:ea typeface="Cambria" panose="02040503050406030204" pitchFamily="18" charset="0"/>
                <a:cs typeface="Arial" panose="020B0604020202020204" pitchFamily="34" charset="0"/>
              </a:rPr>
              <a:t>Occupational Specialism: Plumbing &amp; Heating Engineering </a:t>
            </a:r>
            <a:endParaRPr lang="en-GB" sz="1050" i="0" dirty="0">
              <a:effectLst/>
              <a:latin typeface="Arial" panose="020B0604020202020204" pitchFamily="34" charset="0"/>
              <a:ea typeface="Cambria" panose="02040503050406030204" pitchFamily="18" charset="0"/>
              <a:cs typeface="Times New Roman" panose="02020603050405020304" pitchFamily="18" charset="0"/>
            </a:endParaRPr>
          </a:p>
        </p:txBody>
      </p:sp>
      <p:pic>
        <p:nvPicPr>
          <p:cNvPr id="6" name="Picture 5" descr="A black and white logo&#10;&#10;AI-generated content may be incorrect.">
            <a:extLst>
              <a:ext uri="{FF2B5EF4-FFF2-40B4-BE49-F238E27FC236}">
                <a16:creationId xmlns:a16="http://schemas.microsoft.com/office/drawing/2014/main" id="{A774ECE0-D15E-17D4-85DE-F20C4E848498}"/>
              </a:ext>
            </a:extLst>
          </p:cNvPr>
          <p:cNvPicPr>
            <a:picLocks noChangeAspect="1"/>
          </p:cNvPicPr>
          <p:nvPr userDrawn="1"/>
        </p:nvPicPr>
        <p:blipFill>
          <a:blip r:embed="rId8" cstate="print">
            <a:extLst>
              <a:ext uri="{28A0092B-C50C-407E-A947-70E740481C1C}">
                <a14:useLocalDpi xmlns:a14="http://schemas.microsoft.com/office/drawing/2010/main"/>
              </a:ext>
            </a:extLst>
          </a:blip>
          <a:srcRect/>
          <a:stretch>
            <a:fillRect/>
          </a:stretch>
        </p:blipFill>
        <p:spPr bwMode="auto">
          <a:xfrm>
            <a:off x="9408368" y="157157"/>
            <a:ext cx="2563495" cy="498243"/>
          </a:xfrm>
          <a:prstGeom prst="rect">
            <a:avLst/>
          </a:prstGeom>
          <a:noFill/>
          <a:ln>
            <a:noFill/>
          </a:ln>
        </p:spPr>
      </p:pic>
      <p:pic>
        <p:nvPicPr>
          <p:cNvPr id="7" name="Picture 6" descr="A black background with a black square&#10;&#10;AI-generated content may be incorrect.">
            <a:extLst>
              <a:ext uri="{FF2B5EF4-FFF2-40B4-BE49-F238E27FC236}">
                <a16:creationId xmlns:a16="http://schemas.microsoft.com/office/drawing/2014/main" id="{29B8E8E9-98F7-97A1-2ACC-7A95BA7DAB93}"/>
              </a:ext>
            </a:extLst>
          </p:cNvPr>
          <p:cNvPicPr>
            <a:picLocks noChangeAspect="1"/>
          </p:cNvPicPr>
          <p:nvPr userDrawn="1"/>
        </p:nvPicPr>
        <p:blipFill>
          <a:blip r:embed="rId9"/>
          <a:stretch>
            <a:fillRect/>
          </a:stretch>
        </p:blipFill>
        <p:spPr>
          <a:xfrm>
            <a:off x="948541" y="177135"/>
            <a:ext cx="2685203" cy="440679"/>
          </a:xfrm>
          <a:prstGeom prst="rect">
            <a:avLst/>
          </a:prstGeom>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heic"/><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
        <p:cNvGrpSpPr/>
        <p:nvPr/>
      </p:nvGrpSpPr>
      <p:grpSpPr>
        <a:xfrm>
          <a:off x="0" y="0"/>
          <a:ext cx="0" cy="0"/>
          <a:chOff x="0" y="0"/>
          <a:chExt cx="0" cy="0"/>
        </a:xfrm>
      </p:grpSpPr>
      <p:sp>
        <p:nvSpPr>
          <p:cNvPr id="38" name="Google Shape;38;p4"/>
          <p:cNvSpPr txBox="1"/>
          <p:nvPr/>
        </p:nvSpPr>
        <p:spPr>
          <a:xfrm>
            <a:off x="360000" y="1800000"/>
            <a:ext cx="10800000" cy="3780000"/>
          </a:xfrm>
          <a:prstGeom prst="rect">
            <a:avLst/>
          </a:prstGeom>
          <a:noFill/>
          <a:ln>
            <a:noFill/>
          </a:ln>
        </p:spPr>
        <p:txBody>
          <a:bodyPr spcFirstLastPara="1" wrap="square" lIns="0" tIns="0" rIns="0" bIns="0" anchor="t" anchorCtr="0">
            <a:noAutofit/>
          </a:bodyPr>
          <a:lstStyle/>
          <a:p>
            <a:pPr marL="0" marR="0" lvl="0" indent="0" algn="l" rtl="0">
              <a:lnSpc>
                <a:spcPct val="110000"/>
              </a:lnSpc>
              <a:spcBef>
                <a:spcPts val="0"/>
              </a:spcBef>
              <a:spcAft>
                <a:spcPts val="1200"/>
              </a:spcAft>
              <a:buClr>
                <a:srgbClr val="170130"/>
              </a:buClr>
              <a:buSzPts val="2800"/>
              <a:buFont typeface="Arial"/>
              <a:buNone/>
            </a:pPr>
            <a:r>
              <a:rPr lang="en-GB" sz="2800" b="1" dirty="0">
                <a:solidFill>
                  <a:srgbClr val="170130"/>
                </a:solidFill>
                <a:latin typeface="Arial"/>
                <a:ea typeface="Arial"/>
                <a:cs typeface="Arial"/>
                <a:sym typeface="Arial"/>
              </a:rPr>
              <a:t>Occupational Specialism: Plumbing &amp; Heating Engineering</a:t>
            </a:r>
            <a:endParaRPr dirty="0"/>
          </a:p>
          <a:p>
            <a:pPr>
              <a:lnSpc>
                <a:spcPct val="110000"/>
              </a:lnSpc>
              <a:spcAft>
                <a:spcPts val="1200"/>
              </a:spcAft>
              <a:buClr>
                <a:srgbClr val="170130"/>
              </a:buClr>
              <a:buSzPts val="2800"/>
            </a:pPr>
            <a:r>
              <a:rPr lang="en-GB" sz="2800" dirty="0">
                <a:solidFill>
                  <a:schemeClr val="tx1"/>
                </a:solidFill>
              </a:rPr>
              <a:t>K1.7 Plumbing and heating systems</a:t>
            </a:r>
          </a:p>
          <a:p>
            <a:pPr lvl="0">
              <a:lnSpc>
                <a:spcPct val="110000"/>
              </a:lnSpc>
              <a:spcBef>
                <a:spcPts val="750"/>
              </a:spcBef>
              <a:spcAft>
                <a:spcPts val="1200"/>
              </a:spcAft>
              <a:buClr>
                <a:schemeClr val="lt1"/>
              </a:buClr>
              <a:buSzPts val="2394"/>
            </a:pPr>
            <a:r>
              <a:rPr lang="en-GB" sz="2800" dirty="0">
                <a:solidFill>
                  <a:schemeClr val="tx1"/>
                </a:solidFill>
              </a:rPr>
              <a:t>K1.8 Components used in plumbing and heating systems</a:t>
            </a:r>
            <a:endParaRPr sz="2394" dirty="0">
              <a:solidFill>
                <a:srgbClr val="3432E1"/>
              </a:solidFill>
              <a:latin typeface="Arial"/>
              <a:ea typeface="Arial"/>
              <a:cs typeface="Arial"/>
              <a:sym typeface="Arial"/>
            </a:endParaRPr>
          </a:p>
          <a:p>
            <a:pPr marL="0" marR="0" lvl="0" indent="0" algn="l" rtl="0">
              <a:lnSpc>
                <a:spcPct val="110000"/>
              </a:lnSpc>
              <a:spcBef>
                <a:spcPts val="750"/>
              </a:spcBef>
              <a:spcAft>
                <a:spcPts val="1200"/>
              </a:spcAft>
              <a:buClr>
                <a:srgbClr val="FC4421"/>
              </a:buClr>
              <a:buSzPts val="2800"/>
              <a:buFont typeface="Arial"/>
              <a:buNone/>
            </a:pPr>
            <a:r>
              <a:rPr lang="en-GB" sz="2800" b="1" dirty="0">
                <a:solidFill>
                  <a:srgbClr val="FC4421"/>
                </a:solidFill>
              </a:rPr>
              <a:t>Open vented heating systems</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g378b688350d_0_2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Cold feed pipe requirements</a:t>
            </a:r>
          </a:p>
        </p:txBody>
      </p:sp>
      <p:sp>
        <p:nvSpPr>
          <p:cNvPr id="94" name="Google Shape;94;g378b688350d_0_27"/>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t>Usually 15mm minimum diameter.</a:t>
            </a:r>
            <a:endParaRPr dirty="0"/>
          </a:p>
          <a:p>
            <a:pPr marL="252000" indent="-252000">
              <a:spcAft>
                <a:spcPts val="1200"/>
              </a:spcAft>
              <a:buSzPct val="100000"/>
              <a:buFont typeface="Arial" panose="020B0604020202020204" pitchFamily="34" charset="0"/>
              <a:buChar char="•"/>
            </a:pPr>
            <a:r>
              <a:rPr lang="en-GB" dirty="0"/>
              <a:t>Connects into system near open vent for combined safety.</a:t>
            </a:r>
            <a:endParaRPr dirty="0"/>
          </a:p>
          <a:p>
            <a:pPr marL="252000" indent="-252000">
              <a:spcAft>
                <a:spcPts val="1200"/>
              </a:spcAft>
              <a:buSzPct val="100000"/>
              <a:buFont typeface="Arial" panose="020B0604020202020204" pitchFamily="34" charset="0"/>
              <a:buChar char="•"/>
            </a:pPr>
            <a:r>
              <a:rPr lang="en-GB" dirty="0"/>
              <a:t>Provides make-up water automatically.</a:t>
            </a:r>
            <a:endParaRPr dirty="0"/>
          </a:p>
          <a:p>
            <a:pPr marL="252000" indent="-252000">
              <a:spcAft>
                <a:spcPts val="1200"/>
              </a:spcAft>
              <a:buSzPct val="100000"/>
              <a:buFont typeface="Arial" panose="020B0604020202020204" pitchFamily="34" charset="0"/>
              <a:buChar char="•"/>
            </a:pPr>
            <a:r>
              <a:rPr lang="en-GB" dirty="0"/>
              <a:t>Must not be fitted with isolation valves.</a:t>
            </a:r>
            <a:endParaRPr dirty="0"/>
          </a:p>
          <a:p>
            <a:pPr marL="252000" indent="-252000">
              <a:spcAft>
                <a:spcPts val="1200"/>
              </a:spcAft>
              <a:buSzPct val="100000"/>
              <a:buFont typeface="Arial" panose="020B0604020202020204" pitchFamily="34" charset="0"/>
              <a:buChar char="•"/>
            </a:pPr>
            <a:r>
              <a:rPr lang="en-GB" dirty="0"/>
              <a:t>Correct siting prevents air locks.</a:t>
            </a:r>
            <a:endParaRPr dirty="0"/>
          </a:p>
          <a:p>
            <a:pPr marL="252000" indent="-252000">
              <a:spcAft>
                <a:spcPts val="1200"/>
              </a:spcAft>
              <a:buSzPct val="100000"/>
              <a:buFont typeface="Arial" panose="020B0604020202020204" pitchFamily="34" charset="0"/>
              <a:buChar char="•"/>
            </a:pP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g378b688350d_0_3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Relationship between vent, cold feed, and cistern</a:t>
            </a:r>
          </a:p>
        </p:txBody>
      </p:sp>
      <p:sp>
        <p:nvSpPr>
          <p:cNvPr id="100" name="Google Shape;100;g378b688350d_0_32"/>
          <p:cNvSpPr txBox="1">
            <a:spLocks noGrp="1"/>
          </p:cNvSpPr>
          <p:nvPr>
            <p:ph type="body" idx="1"/>
          </p:nvPr>
        </p:nvSpPr>
        <p:spPr>
          <a:xfrm>
            <a:off x="360000" y="1800000"/>
            <a:ext cx="10399858"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The cold feed, expansion pipe, and open vent must be arranged together to ensure proper circulation and safety. The feed and vent connections must be no greater than 150mm apart. They connect into the primary circuit near the boiler to maintain water level and release air. </a:t>
            </a:r>
            <a:endParaRPr dirty="0"/>
          </a:p>
          <a:p>
            <a:pPr marL="0" indent="0">
              <a:spcAft>
                <a:spcPts val="1200"/>
              </a:spcAft>
            </a:pPr>
            <a:r>
              <a:rPr lang="en-GB" dirty="0"/>
              <a:t>This arrangement ensures the system remains topped up and expansion is safely managed. An air separator can also be installed to provide flexibility to the installer when configuring the vent and feed connections.</a:t>
            </a:r>
          </a:p>
          <a:p>
            <a:pPr marL="0" indent="0">
              <a:spcAft>
                <a:spcPts val="1200"/>
              </a:spcAft>
            </a:pPr>
            <a:r>
              <a:rPr lang="en-GB" dirty="0"/>
              <a:t>Incorrect positioning can lead to poor circulation, corrosion, or unsafe conditions.</a:t>
            </a: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g378b688350d_0_43"/>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One-pipe system</a:t>
            </a:r>
          </a:p>
        </p:txBody>
      </p:sp>
      <p:sp>
        <p:nvSpPr>
          <p:cNvPr id="106" name="Google Shape;106;g378b688350d_0_43"/>
          <p:cNvSpPr txBox="1">
            <a:spLocks noGrp="1"/>
          </p:cNvSpPr>
          <p:nvPr>
            <p:ph type="body" idx="1"/>
          </p:nvPr>
        </p:nvSpPr>
        <p:spPr>
          <a:xfrm>
            <a:off x="360000" y="1800000"/>
            <a:ext cx="10512592"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In a one-pipe system, all radiators are connected in series on a single circuit. Water flows through each radiator in turn before returning to the boiler. </a:t>
            </a:r>
            <a:endParaRPr dirty="0"/>
          </a:p>
          <a:p>
            <a:pPr marL="0" indent="0">
              <a:spcAft>
                <a:spcPts val="1200"/>
              </a:spcAft>
            </a:pPr>
            <a:r>
              <a:rPr lang="en-GB" dirty="0"/>
              <a:t>This results in radiators nearer the boiler heating more effectively than those further away. Although cheaper to install, it is less efficient and rarely used in modern systems.</a:t>
            </a: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g378b688350d_0_3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Two-pipe heating system layout</a:t>
            </a:r>
          </a:p>
        </p:txBody>
      </p:sp>
      <p:sp>
        <p:nvSpPr>
          <p:cNvPr id="113" name="Google Shape;113;g378b688350d_0_38"/>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t>Separate flow and return pipes.</a:t>
            </a:r>
            <a:endParaRPr dirty="0"/>
          </a:p>
          <a:p>
            <a:pPr marL="252000" indent="-252000">
              <a:spcAft>
                <a:spcPts val="1200"/>
              </a:spcAft>
              <a:buSzPct val="100000"/>
              <a:buFont typeface="Arial" panose="020B0604020202020204" pitchFamily="34" charset="0"/>
              <a:buChar char="•"/>
            </a:pPr>
            <a:r>
              <a:rPr lang="en-GB" dirty="0"/>
              <a:t>Each radiator connected across both.</a:t>
            </a:r>
            <a:endParaRPr dirty="0"/>
          </a:p>
          <a:p>
            <a:pPr marL="252000" indent="-252000">
              <a:spcAft>
                <a:spcPts val="1200"/>
              </a:spcAft>
              <a:buSzPct val="100000"/>
              <a:buFont typeface="Arial" panose="020B0604020202020204" pitchFamily="34" charset="0"/>
              <a:buChar char="•"/>
            </a:pPr>
            <a:r>
              <a:rPr lang="en-GB" dirty="0"/>
              <a:t>Water flows evenly through each radiator.</a:t>
            </a:r>
            <a:endParaRPr dirty="0"/>
          </a:p>
          <a:p>
            <a:pPr marL="252000" indent="-252000">
              <a:spcAft>
                <a:spcPts val="1200"/>
              </a:spcAft>
              <a:buSzPct val="100000"/>
              <a:buFont typeface="Arial" panose="020B0604020202020204" pitchFamily="34" charset="0"/>
              <a:buChar char="•"/>
            </a:pPr>
            <a:r>
              <a:rPr lang="en-GB" dirty="0"/>
              <a:t>Provides consistent heating.</a:t>
            </a:r>
            <a:endParaRPr dirty="0"/>
          </a:p>
          <a:p>
            <a:pPr marL="252000" indent="-252000">
              <a:spcAft>
                <a:spcPts val="1200"/>
              </a:spcAft>
              <a:buSzPct val="100000"/>
              <a:buFont typeface="Arial" panose="020B0604020202020204" pitchFamily="34" charset="0"/>
              <a:buChar char="•"/>
            </a:pPr>
            <a:r>
              <a:rPr lang="en-GB" dirty="0"/>
              <a:t>Reduces temperature drop across system.</a:t>
            </a:r>
            <a:endParaRPr dirty="0"/>
          </a:p>
          <a:p>
            <a:pPr marL="0" indent="0">
              <a:spcAft>
                <a:spcPts val="1200"/>
              </a:spcAft>
              <a:buSzPct val="100000"/>
            </a:pPr>
            <a:r>
              <a:rPr lang="en-GB" b="1" dirty="0"/>
              <a:t>Question: </a:t>
            </a:r>
            <a:r>
              <a:rPr lang="en-GB" dirty="0"/>
              <a:t>Why does a two-pipe system provide more even heating compared to a one-pipe system?</a:t>
            </a: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g378b688350d_0_4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Comparing two-pipe and one-pipe systems</a:t>
            </a:r>
          </a:p>
        </p:txBody>
      </p:sp>
      <p:sp>
        <p:nvSpPr>
          <p:cNvPr id="119" name="Google Shape;119;g378b688350d_0_49"/>
          <p:cNvSpPr txBox="1">
            <a:spLocks noGrp="1"/>
          </p:cNvSpPr>
          <p:nvPr>
            <p:ph type="body" idx="1"/>
          </p:nvPr>
        </p:nvSpPr>
        <p:spPr>
          <a:xfrm>
            <a:off x="360000" y="1800000"/>
            <a:ext cx="11531025" cy="4233848"/>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t>Two-pipe: balanced heating, greater efficiency.</a:t>
            </a:r>
            <a:endParaRPr dirty="0"/>
          </a:p>
          <a:p>
            <a:pPr marL="252000" indent="-252000">
              <a:spcAft>
                <a:spcPts val="1200"/>
              </a:spcAft>
              <a:buSzPct val="100000"/>
              <a:buFont typeface="Arial" panose="020B0604020202020204" pitchFamily="34" charset="0"/>
              <a:buChar char="•"/>
            </a:pPr>
            <a:r>
              <a:rPr lang="en-GB" dirty="0"/>
              <a:t>One-pipe: uneven heating, higher losses.</a:t>
            </a:r>
            <a:endParaRPr dirty="0"/>
          </a:p>
          <a:p>
            <a:pPr marL="252000" indent="-252000">
              <a:spcAft>
                <a:spcPts val="1200"/>
              </a:spcAft>
              <a:buSzPct val="100000"/>
              <a:buFont typeface="Arial" panose="020B0604020202020204" pitchFamily="34" charset="0"/>
              <a:buChar char="•"/>
            </a:pPr>
            <a:r>
              <a:rPr lang="en-GB" dirty="0"/>
              <a:t>Two-pipe: easier to control with thermostatic valves.</a:t>
            </a:r>
            <a:endParaRPr dirty="0"/>
          </a:p>
          <a:p>
            <a:pPr marL="252000" indent="-252000">
              <a:spcAft>
                <a:spcPts val="1200"/>
              </a:spcAft>
              <a:buSzPct val="100000"/>
              <a:buFont typeface="Arial" panose="020B0604020202020204" pitchFamily="34" charset="0"/>
              <a:buChar char="•"/>
            </a:pPr>
            <a:r>
              <a:rPr lang="en-GB" dirty="0"/>
              <a:t>One-pipe: lower initial installation cost.</a:t>
            </a:r>
            <a:endParaRPr dirty="0"/>
          </a:p>
          <a:p>
            <a:pPr marL="252000" indent="-252000">
              <a:spcAft>
                <a:spcPts val="1200"/>
              </a:spcAft>
              <a:buSzPct val="100000"/>
              <a:buFont typeface="Arial" panose="020B0604020202020204" pitchFamily="34" charset="0"/>
              <a:buChar char="•"/>
            </a:pPr>
            <a:r>
              <a:rPr lang="en-GB" dirty="0"/>
              <a:t>Two-pipe: modern standard for central heating.</a:t>
            </a:r>
            <a:endParaRPr dirty="0"/>
          </a:p>
          <a:p>
            <a:pPr marL="0" indent="0">
              <a:spcAft>
                <a:spcPts val="1200"/>
              </a:spcAft>
              <a:buSzPct val="100000"/>
            </a:pPr>
            <a:r>
              <a:rPr lang="en-GB" b="1" dirty="0"/>
              <a:t>Question: </a:t>
            </a:r>
            <a:r>
              <a:rPr lang="en-GB" dirty="0"/>
              <a:t>Which system offers better energy efficiency, and why?</a:t>
            </a: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The circulator</a:t>
            </a:r>
          </a:p>
        </p:txBody>
      </p:sp>
      <p:sp>
        <p:nvSpPr>
          <p:cNvPr id="125" name="Google Shape;125;p9"/>
          <p:cNvSpPr txBox="1">
            <a:spLocks noGrp="1"/>
          </p:cNvSpPr>
          <p:nvPr>
            <p:ph type="body" idx="1"/>
          </p:nvPr>
        </p:nvSpPr>
        <p:spPr>
          <a:xfrm>
            <a:off x="360000" y="1800000"/>
            <a:ext cx="11126367"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The circulator, or pump, drives water around the system to ensure even heating. In older systems, gravity circulation was used, but modern systems rely on pumps. </a:t>
            </a:r>
            <a:endParaRPr dirty="0"/>
          </a:p>
          <a:p>
            <a:pPr marL="0" indent="0">
              <a:spcAft>
                <a:spcPts val="1200"/>
              </a:spcAft>
            </a:pPr>
            <a:r>
              <a:rPr lang="en-GB" dirty="0"/>
              <a:t>The circulator ensures that heated water reaches all radiators quickly and returns to the boiler for reheating. Pump speed can often be adjusted to suit system design.</a:t>
            </a:r>
            <a:endParaRPr dirty="0"/>
          </a:p>
          <a:p>
            <a:pPr marL="0" indent="0">
              <a:spcAft>
                <a:spcPts val="1200"/>
              </a:spcAft>
            </a:pPr>
            <a:r>
              <a:rPr lang="en-GB" dirty="0"/>
              <a:t>Modern circulators are electronically controlled and energy efficient. They adjust speed automatically based on system demand. This reduces noise, energy use, and pumping over risk. Correctly selected circulators improve comfort and efficiency while extending system life.</a:t>
            </a: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g378b688350d_0_5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Location of the circulator</a:t>
            </a:r>
          </a:p>
        </p:txBody>
      </p:sp>
      <p:sp>
        <p:nvSpPr>
          <p:cNvPr id="131" name="Google Shape;131;g378b688350d_0_54"/>
          <p:cNvSpPr txBox="1">
            <a:spLocks noGrp="1"/>
          </p:cNvSpPr>
          <p:nvPr>
            <p:ph type="body" idx="1"/>
          </p:nvPr>
        </p:nvSpPr>
        <p:spPr>
          <a:xfrm>
            <a:off x="360000" y="1800000"/>
            <a:ext cx="11531025" cy="4338125"/>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t>Normally fitted on return near boiler.</a:t>
            </a:r>
            <a:endParaRPr dirty="0"/>
          </a:p>
          <a:p>
            <a:pPr marL="252000" indent="-252000">
              <a:spcAft>
                <a:spcPts val="1200"/>
              </a:spcAft>
              <a:buSzPct val="100000"/>
              <a:buFont typeface="Arial" panose="020B0604020202020204" pitchFamily="34" charset="0"/>
              <a:buChar char="•"/>
            </a:pPr>
            <a:r>
              <a:rPr lang="en-GB" dirty="0"/>
              <a:t>May be factory fitted in modern boilers.</a:t>
            </a:r>
            <a:endParaRPr dirty="0"/>
          </a:p>
          <a:p>
            <a:pPr marL="252000" indent="-252000">
              <a:spcAft>
                <a:spcPts val="1200"/>
              </a:spcAft>
              <a:buSzPct val="100000"/>
              <a:buFont typeface="Arial" panose="020B0604020202020204" pitchFamily="34" charset="0"/>
              <a:buChar char="•"/>
            </a:pPr>
            <a:r>
              <a:rPr lang="en-GB" dirty="0"/>
              <a:t>Positioned to provide even distribution.</a:t>
            </a:r>
            <a:endParaRPr dirty="0"/>
          </a:p>
          <a:p>
            <a:pPr marL="252000" indent="-252000">
              <a:spcAft>
                <a:spcPts val="1200"/>
              </a:spcAft>
              <a:buSzPct val="100000"/>
              <a:buFont typeface="Arial" panose="020B0604020202020204" pitchFamily="34" charset="0"/>
              <a:buChar char="•"/>
            </a:pPr>
            <a:r>
              <a:rPr lang="en-GB" dirty="0"/>
              <a:t>Must be accessible for servicing.</a:t>
            </a:r>
            <a:endParaRPr dirty="0"/>
          </a:p>
          <a:p>
            <a:pPr marL="252000" indent="-252000">
              <a:spcAft>
                <a:spcPts val="1200"/>
              </a:spcAft>
              <a:buSzPct val="100000"/>
              <a:buFont typeface="Arial" panose="020B0604020202020204" pitchFamily="34" charset="0"/>
              <a:buChar char="•"/>
            </a:pPr>
            <a:r>
              <a:rPr lang="en-GB" dirty="0"/>
              <a:t>Should be sized to system capacity.</a:t>
            </a:r>
            <a:endParaRPr dirty="0"/>
          </a:p>
          <a:p>
            <a:pPr marL="0" indent="0">
              <a:spcAft>
                <a:spcPts val="1200"/>
              </a:spcAft>
              <a:buSzPct val="100000"/>
            </a:pPr>
            <a:r>
              <a:rPr lang="en-GB" b="1" dirty="0"/>
              <a:t>Question: </a:t>
            </a:r>
            <a:r>
              <a:rPr lang="en-GB" dirty="0"/>
              <a:t>Why is the circulator usually fitted on the return pipe?</a:t>
            </a:r>
            <a:endParaRP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Tutor activity – system layouts</a:t>
            </a:r>
          </a:p>
        </p:txBody>
      </p:sp>
      <p:sp>
        <p:nvSpPr>
          <p:cNvPr id="137" name="Google Shape;137;p10"/>
          <p:cNvSpPr txBox="1">
            <a:spLocks noGrp="1"/>
          </p:cNvSpPr>
          <p:nvPr>
            <p:ph type="body" idx="1"/>
          </p:nvPr>
        </p:nvSpPr>
        <p:spPr>
          <a:xfrm>
            <a:off x="399984" y="1799999"/>
            <a:ext cx="10447556"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At this stage, the tutor should show students diagrams and live examples of one-pipe and two-pipe open vented systems. </a:t>
            </a:r>
            <a:endParaRPr dirty="0"/>
          </a:p>
          <a:p>
            <a:pPr marL="0" indent="0">
              <a:spcAft>
                <a:spcPts val="1200"/>
              </a:spcAft>
            </a:pPr>
            <a:r>
              <a:rPr lang="en-GB" dirty="0"/>
              <a:t>Students should identify flow, return, open vent, cold feed, and F&amp;E cistern connections. </a:t>
            </a:r>
            <a:endParaRPr dirty="0"/>
          </a:p>
          <a:p>
            <a:pPr marL="0" indent="0">
              <a:spcAft>
                <a:spcPts val="1200"/>
              </a:spcAft>
            </a:pPr>
            <a:r>
              <a:rPr lang="en-GB" dirty="0"/>
              <a:t>Comparing layouts visually reinforces the theoretical understanding of component roles and flow paths.</a:t>
            </a:r>
            <a:endParaRP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g378b688350d_0_6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Student sketch task</a:t>
            </a:r>
          </a:p>
        </p:txBody>
      </p:sp>
      <p:sp>
        <p:nvSpPr>
          <p:cNvPr id="144" name="Google Shape;144;g378b688350d_0_64"/>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t>Sketch a two-pipe open vented heating system.</a:t>
            </a:r>
            <a:endParaRPr dirty="0"/>
          </a:p>
          <a:p>
            <a:pPr marL="252000" indent="-252000">
              <a:spcAft>
                <a:spcPts val="1200"/>
              </a:spcAft>
              <a:buSzPct val="100000"/>
              <a:buFont typeface="Arial" panose="020B0604020202020204" pitchFamily="34" charset="0"/>
              <a:buChar char="•"/>
            </a:pPr>
            <a:r>
              <a:rPr lang="en-GB" dirty="0"/>
              <a:t>Include boiler, F&amp;E cistern, vent, cold feed, and radiators.</a:t>
            </a:r>
            <a:endParaRPr dirty="0"/>
          </a:p>
          <a:p>
            <a:pPr marL="252000" indent="-252000">
              <a:spcAft>
                <a:spcPts val="1200"/>
              </a:spcAft>
              <a:buSzPct val="100000"/>
              <a:buFont typeface="Arial" panose="020B0604020202020204" pitchFamily="34" charset="0"/>
              <a:buChar char="•"/>
            </a:pPr>
            <a:r>
              <a:rPr lang="en-GB" dirty="0"/>
              <a:t>Label flow and return connections.</a:t>
            </a:r>
            <a:endParaRPr dirty="0"/>
          </a:p>
          <a:p>
            <a:pPr marL="252000" indent="-252000">
              <a:spcAft>
                <a:spcPts val="1200"/>
              </a:spcAft>
              <a:buSzPct val="100000"/>
              <a:buFont typeface="Arial" panose="020B0604020202020204" pitchFamily="34" charset="0"/>
              <a:buChar char="•"/>
            </a:pPr>
            <a:r>
              <a:rPr lang="en-GB" dirty="0"/>
              <a:t>Mark circulator position.</a:t>
            </a:r>
            <a:endParaRPr dirty="0"/>
          </a:p>
          <a:p>
            <a:pPr marL="252000" indent="-252000">
              <a:spcAft>
                <a:spcPts val="1200"/>
              </a:spcAft>
              <a:buSzPct val="100000"/>
              <a:buFont typeface="Arial" panose="020B0604020202020204" pitchFamily="34" charset="0"/>
              <a:buChar char="•"/>
            </a:pPr>
            <a:r>
              <a:rPr lang="en-GB" dirty="0"/>
              <a:t>Compare with example diagrams provided.</a:t>
            </a: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g378b688350d_0_7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Advantages of two-pipe systems</a:t>
            </a:r>
          </a:p>
        </p:txBody>
      </p:sp>
      <p:sp>
        <p:nvSpPr>
          <p:cNvPr id="150" name="Google Shape;150;g378b688350d_0_74"/>
          <p:cNvSpPr txBox="1">
            <a:spLocks noGrp="1"/>
          </p:cNvSpPr>
          <p:nvPr>
            <p:ph type="body" idx="1"/>
          </p:nvPr>
        </p:nvSpPr>
        <p:spPr>
          <a:xfrm>
            <a:off x="359999" y="1800000"/>
            <a:ext cx="10427743"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Two-pipe systems deliver more consistent heating and greater energy efficiency. They allow independent control of radiators, often with thermostatic valves. </a:t>
            </a:r>
            <a:endParaRPr dirty="0"/>
          </a:p>
          <a:p>
            <a:pPr marL="0" indent="0">
              <a:spcAft>
                <a:spcPts val="1200"/>
              </a:spcAft>
            </a:pPr>
            <a:r>
              <a:rPr lang="en-GB" dirty="0"/>
              <a:t>Heat distribution is balanced, avoiding complaints of cold rooms. </a:t>
            </a:r>
            <a:endParaRPr dirty="0"/>
          </a:p>
          <a:p>
            <a:pPr marL="0" indent="0">
              <a:spcAft>
                <a:spcPts val="1200"/>
              </a:spcAft>
            </a:pPr>
            <a:r>
              <a:rPr lang="en-GB" dirty="0"/>
              <a:t>They are also easier to maintain, as individual radiators can be isolated without affecting the rest of the system.</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Starter</a:t>
            </a:r>
            <a:endParaRPr/>
          </a:p>
        </p:txBody>
      </p:sp>
      <p:sp>
        <p:nvSpPr>
          <p:cNvPr id="44" name="Google Shape;44;p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lvl="0" indent="0" algn="l" rtl="0">
              <a:lnSpc>
                <a:spcPct val="110000"/>
              </a:lnSpc>
              <a:spcBef>
                <a:spcPts val="0"/>
              </a:spcBef>
              <a:spcAft>
                <a:spcPts val="1200"/>
              </a:spcAft>
              <a:buNone/>
            </a:pPr>
            <a:r>
              <a:rPr lang="en-GB" b="1" dirty="0">
                <a:solidFill>
                  <a:srgbClr val="111111"/>
                </a:solidFill>
              </a:rPr>
              <a:t>W</a:t>
            </a:r>
            <a:r>
              <a:rPr lang="en-GB" b="1" i="0" dirty="0">
                <a:solidFill>
                  <a:srgbClr val="111111"/>
                </a:solidFill>
                <a:latin typeface="Arial"/>
                <a:ea typeface="Arial"/>
                <a:cs typeface="Arial"/>
                <a:sym typeface="Arial"/>
              </a:rPr>
              <a:t>arm-up</a:t>
            </a:r>
            <a:r>
              <a:rPr lang="en-GB" b="0" i="0" dirty="0">
                <a:solidFill>
                  <a:srgbClr val="111111"/>
                </a:solidFill>
                <a:latin typeface="Arial"/>
                <a:ea typeface="Arial"/>
                <a:cs typeface="Arial"/>
                <a:sym typeface="Arial"/>
              </a:rPr>
              <a:t>: </a:t>
            </a:r>
            <a:endParaRPr dirty="0">
              <a:solidFill>
                <a:srgbClr val="111111"/>
              </a:solidFill>
            </a:endParaRPr>
          </a:p>
          <a:p>
            <a:pPr marL="0" lvl="0" indent="0" algn="l" rtl="0">
              <a:lnSpc>
                <a:spcPct val="110000"/>
              </a:lnSpc>
              <a:spcBef>
                <a:spcPts val="0"/>
              </a:spcBef>
              <a:spcAft>
                <a:spcPts val="1200"/>
              </a:spcAft>
              <a:buNone/>
            </a:pPr>
            <a:r>
              <a:rPr lang="en-GB" dirty="0">
                <a:solidFill>
                  <a:srgbClr val="111111"/>
                </a:solidFill>
              </a:rPr>
              <a:t>In pairs, list some features or components you would find in an open vented system. </a:t>
            </a:r>
            <a:endParaRPr dirty="0">
              <a:solidFill>
                <a:srgbClr val="111111"/>
              </a:solidFill>
            </a:endParaRPr>
          </a:p>
          <a:p>
            <a:pPr marL="0" lvl="0" indent="0" algn="l" rtl="0">
              <a:lnSpc>
                <a:spcPct val="110000"/>
              </a:lnSpc>
              <a:spcBef>
                <a:spcPts val="0"/>
              </a:spcBef>
              <a:spcAft>
                <a:spcPts val="1200"/>
              </a:spcAft>
              <a:buNone/>
            </a:pPr>
            <a:r>
              <a:rPr lang="en-GB" dirty="0">
                <a:solidFill>
                  <a:srgbClr val="111111"/>
                </a:solidFill>
              </a:rPr>
              <a:t>How can you find out what system you have at home?</a:t>
            </a:r>
            <a:endParaRPr dirty="0">
              <a:solidFill>
                <a:srgbClr val="11111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g378b688350d_0_7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Tutor demonstration – component parts</a:t>
            </a:r>
          </a:p>
        </p:txBody>
      </p:sp>
      <p:sp>
        <p:nvSpPr>
          <p:cNvPr id="156" name="Google Shape;156;g378b688350d_0_79"/>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t>Show live circulator.</a:t>
            </a:r>
            <a:endParaRPr dirty="0"/>
          </a:p>
          <a:p>
            <a:pPr marL="252000" indent="-252000">
              <a:spcAft>
                <a:spcPts val="1200"/>
              </a:spcAft>
              <a:buSzPct val="100000"/>
              <a:buFont typeface="Arial" panose="020B0604020202020204" pitchFamily="34" charset="0"/>
              <a:buChar char="•"/>
            </a:pPr>
            <a:r>
              <a:rPr lang="en-GB" dirty="0"/>
              <a:t>Demonstrate F&amp;E cistern and vent connection.</a:t>
            </a:r>
            <a:endParaRPr dirty="0"/>
          </a:p>
          <a:p>
            <a:pPr marL="252000" indent="-252000">
              <a:spcAft>
                <a:spcPts val="1200"/>
              </a:spcAft>
              <a:buSzPct val="100000"/>
              <a:buFont typeface="Arial" panose="020B0604020202020204" pitchFamily="34" charset="0"/>
              <a:buChar char="•"/>
            </a:pPr>
            <a:r>
              <a:rPr lang="en-GB" dirty="0"/>
              <a:t>Highlight open vent pipe termination.</a:t>
            </a:r>
            <a:endParaRPr dirty="0"/>
          </a:p>
          <a:p>
            <a:pPr marL="252000" indent="-252000">
              <a:spcAft>
                <a:spcPts val="1200"/>
              </a:spcAft>
              <a:buSzPct val="100000"/>
              <a:buFont typeface="Arial" panose="020B0604020202020204" pitchFamily="34" charset="0"/>
              <a:buChar char="•"/>
            </a:pPr>
            <a:r>
              <a:rPr lang="en-GB" dirty="0"/>
              <a:t>Compare real-world parts to schematic drawings.</a:t>
            </a:r>
            <a:endParaRPr dirty="0"/>
          </a:p>
          <a:p>
            <a:pPr marL="252000" indent="-252000">
              <a:spcAft>
                <a:spcPts val="1200"/>
              </a:spcAft>
              <a:buSzPct val="100000"/>
              <a:buFont typeface="Arial" panose="020B0604020202020204" pitchFamily="34" charset="0"/>
              <a:buChar char="•"/>
            </a:pPr>
            <a:r>
              <a:rPr lang="en-GB" dirty="0"/>
              <a:t>Encourage students to handle components.</a:t>
            </a: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g378b688350d_0_8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Midpoint knowledge check</a:t>
            </a:r>
          </a:p>
        </p:txBody>
      </p:sp>
      <p:sp>
        <p:nvSpPr>
          <p:cNvPr id="162" name="Google Shape;162;g378b688350d_0_84"/>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What is the minimum diameter of an open vent pipe?</a:t>
            </a:r>
            <a:endParaRPr dirty="0"/>
          </a:p>
          <a:p>
            <a:pPr indent="-457200">
              <a:spcAft>
                <a:spcPts val="1200"/>
              </a:spcAft>
              <a:buSzPct val="100000"/>
              <a:buFont typeface="+mj-lt"/>
              <a:buAutoNum type="arabicPeriod"/>
            </a:pPr>
            <a:r>
              <a:rPr lang="en-GB" dirty="0"/>
              <a:t>What role does the cold feed play in a system?</a:t>
            </a:r>
            <a:endParaRPr dirty="0"/>
          </a:p>
          <a:p>
            <a:pPr indent="-457200">
              <a:spcAft>
                <a:spcPts val="1200"/>
              </a:spcAft>
              <a:buSzPct val="100000"/>
              <a:buFont typeface="+mj-lt"/>
              <a:buAutoNum type="arabicPeriod"/>
            </a:pPr>
            <a:r>
              <a:rPr lang="en-GB" dirty="0"/>
              <a:t>How does a two-pipe system improve radiator performance?</a:t>
            </a:r>
            <a:endParaRPr dirty="0"/>
          </a:p>
          <a:p>
            <a:pPr indent="-457200">
              <a:spcAft>
                <a:spcPts val="1200"/>
              </a:spcAft>
              <a:buSzPct val="100000"/>
              <a:buFont typeface="+mj-lt"/>
              <a:buAutoNum type="arabicPeriod"/>
            </a:pPr>
            <a:r>
              <a:rPr lang="en-GB" dirty="0"/>
              <a:t>Why is the circulator vital in modern systems?</a:t>
            </a:r>
            <a:endParaRPr dirty="0"/>
          </a:p>
          <a:p>
            <a:pPr indent="-457200">
              <a:spcAft>
                <a:spcPts val="1200"/>
              </a:spcAft>
              <a:buSzPct val="100000"/>
              <a:buFont typeface="+mj-lt"/>
              <a:buAutoNum type="arabicPeriod"/>
            </a:pPr>
            <a:r>
              <a:rPr lang="en-GB" dirty="0"/>
              <a:t>What is the function of the F&amp;E cistern?</a:t>
            </a:r>
            <a:endParaRP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g378b688350d_0_8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Midpoint knowledge check – answers</a:t>
            </a:r>
          </a:p>
        </p:txBody>
      </p:sp>
      <p:sp>
        <p:nvSpPr>
          <p:cNvPr id="168" name="Google Shape;168;g378b688350d_0_89"/>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22mm minimum diameter.</a:t>
            </a:r>
            <a:endParaRPr dirty="0"/>
          </a:p>
          <a:p>
            <a:pPr indent="-457200">
              <a:spcAft>
                <a:spcPts val="1200"/>
              </a:spcAft>
              <a:buSzPct val="100000"/>
              <a:buFont typeface="+mj-lt"/>
              <a:buAutoNum type="arabicPeriod"/>
            </a:pPr>
            <a:r>
              <a:rPr lang="en-GB" dirty="0"/>
              <a:t>Provides make-up water and maintains system level.</a:t>
            </a:r>
            <a:endParaRPr dirty="0"/>
          </a:p>
          <a:p>
            <a:pPr indent="-457200">
              <a:spcAft>
                <a:spcPts val="1200"/>
              </a:spcAft>
              <a:buSzPct val="100000"/>
              <a:buFont typeface="+mj-lt"/>
              <a:buAutoNum type="arabicPeriod"/>
            </a:pPr>
            <a:r>
              <a:rPr lang="en-GB" dirty="0"/>
              <a:t>By giving each radiator its own flow/return path.</a:t>
            </a:r>
            <a:endParaRPr dirty="0"/>
          </a:p>
          <a:p>
            <a:pPr indent="-457200">
              <a:spcAft>
                <a:spcPts val="1200"/>
              </a:spcAft>
              <a:buSzPct val="100000"/>
              <a:buFont typeface="+mj-lt"/>
              <a:buAutoNum type="arabicPeriod"/>
            </a:pPr>
            <a:r>
              <a:rPr lang="en-GB" dirty="0"/>
              <a:t>To circulate heated water effectively around the system.</a:t>
            </a:r>
            <a:endParaRPr dirty="0"/>
          </a:p>
          <a:p>
            <a:pPr indent="-457200">
              <a:spcAft>
                <a:spcPts val="1200"/>
              </a:spcAft>
              <a:buSzPct val="100000"/>
              <a:buFont typeface="+mj-lt"/>
              <a:buAutoNum type="arabicPeriod"/>
            </a:pPr>
            <a:r>
              <a:rPr lang="en-GB" dirty="0"/>
              <a:t>Provides reserve water and expansion space.</a:t>
            </a:r>
            <a:endParaRP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g378b688350d_0_9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Pumping over issues</a:t>
            </a:r>
          </a:p>
        </p:txBody>
      </p:sp>
      <p:sp>
        <p:nvSpPr>
          <p:cNvPr id="174" name="Google Shape;174;g378b688350d_0_94"/>
          <p:cNvSpPr txBox="1">
            <a:spLocks noGrp="1"/>
          </p:cNvSpPr>
          <p:nvPr>
            <p:ph type="body" idx="1"/>
          </p:nvPr>
        </p:nvSpPr>
        <p:spPr>
          <a:xfrm>
            <a:off x="360001" y="1800000"/>
            <a:ext cx="104604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Pumping over occurs when the circulator forces water up the open vent into the cistern. This wastes energy, causes water loss, and introduces oxygen into the system. </a:t>
            </a:r>
            <a:endParaRPr dirty="0"/>
          </a:p>
          <a:p>
            <a:pPr marL="0" indent="0">
              <a:spcAft>
                <a:spcPts val="1200"/>
              </a:spcAft>
            </a:pPr>
            <a:r>
              <a:rPr lang="en-GB" dirty="0"/>
              <a:t>Oxygen promotes corrosion and sludge build-up. Pumping over is usually caused by incorrect pipework layout or excessive pump speed.</a:t>
            </a:r>
            <a:endParaRP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g378b688350d_0_9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Correcting pumping over</a:t>
            </a:r>
          </a:p>
        </p:txBody>
      </p:sp>
      <p:sp>
        <p:nvSpPr>
          <p:cNvPr id="180" name="Google Shape;180;g378b688350d_0_99"/>
          <p:cNvSpPr txBox="1">
            <a:spLocks noGrp="1"/>
          </p:cNvSpPr>
          <p:nvPr>
            <p:ph type="body" idx="1"/>
          </p:nvPr>
        </p:nvSpPr>
        <p:spPr>
          <a:xfrm>
            <a:off x="360000" y="1800000"/>
            <a:ext cx="10340657" cy="4140000"/>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t>Ensure vent and feed are correctly positioned.</a:t>
            </a:r>
            <a:endParaRPr dirty="0"/>
          </a:p>
          <a:p>
            <a:pPr marL="252000" indent="-252000">
              <a:spcAft>
                <a:spcPts val="1200"/>
              </a:spcAft>
              <a:buSzPct val="100000"/>
              <a:buFont typeface="Arial" panose="020B0604020202020204" pitchFamily="34" charset="0"/>
              <a:buChar char="•"/>
            </a:pPr>
            <a:r>
              <a:rPr lang="en-GB" dirty="0"/>
              <a:t>Adjust pump speed.</a:t>
            </a:r>
            <a:endParaRPr dirty="0"/>
          </a:p>
          <a:p>
            <a:pPr marL="252000" indent="-252000">
              <a:spcAft>
                <a:spcPts val="1200"/>
              </a:spcAft>
              <a:buSzPct val="100000"/>
              <a:buFont typeface="Arial" panose="020B0604020202020204" pitchFamily="34" charset="0"/>
              <a:buChar char="•"/>
            </a:pPr>
            <a:r>
              <a:rPr lang="en-GB" dirty="0"/>
              <a:t>Rebalance system pipework.</a:t>
            </a:r>
            <a:endParaRPr dirty="0"/>
          </a:p>
          <a:p>
            <a:pPr marL="252000" indent="-252000">
              <a:spcAft>
                <a:spcPts val="1200"/>
              </a:spcAft>
              <a:buSzPct val="100000"/>
              <a:buFont typeface="Arial" panose="020B0604020202020204" pitchFamily="34" charset="0"/>
              <a:buChar char="•"/>
            </a:pPr>
            <a:r>
              <a:rPr lang="en-GB" dirty="0"/>
              <a:t>Insulate cistern and pipework.</a:t>
            </a:r>
            <a:endParaRPr dirty="0"/>
          </a:p>
          <a:p>
            <a:pPr marL="252000" indent="-252000">
              <a:spcAft>
                <a:spcPts val="1200"/>
              </a:spcAft>
              <a:buSzPct val="100000"/>
              <a:buFont typeface="Arial" panose="020B0604020202020204" pitchFamily="34" charset="0"/>
              <a:buChar char="•"/>
            </a:pPr>
            <a:r>
              <a:rPr lang="en-GB" dirty="0"/>
              <a:t>Service circulator as required.</a:t>
            </a:r>
            <a:endParaRPr dirty="0"/>
          </a:p>
          <a:p>
            <a:pPr marL="0" indent="0">
              <a:spcAft>
                <a:spcPts val="1200"/>
              </a:spcAft>
              <a:buSzPct val="100000"/>
            </a:pPr>
            <a:r>
              <a:rPr lang="en-GB" b="1" dirty="0"/>
              <a:t>Question: </a:t>
            </a:r>
            <a:r>
              <a:rPr lang="en-GB" dirty="0"/>
              <a:t>What is the main consequence of oxygen entering a heating system through pumping over?</a:t>
            </a:r>
            <a:endParaRP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378b688350d_0_10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Safety features of open vented systems</a:t>
            </a:r>
          </a:p>
        </p:txBody>
      </p:sp>
      <p:sp>
        <p:nvSpPr>
          <p:cNvPr id="186" name="Google Shape;186;g378b688350d_0_104"/>
          <p:cNvSpPr txBox="1">
            <a:spLocks noGrp="1"/>
          </p:cNvSpPr>
          <p:nvPr>
            <p:ph type="body" idx="1"/>
          </p:nvPr>
        </p:nvSpPr>
        <p:spPr>
          <a:xfrm>
            <a:off x="359999" y="1800000"/>
            <a:ext cx="10351543"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The open vent and cistern provide inherent safety features. Excess heat or pressure is released harmlessly into the cistern. </a:t>
            </a:r>
            <a:endParaRPr dirty="0"/>
          </a:p>
          <a:p>
            <a:pPr marL="0" indent="0">
              <a:spcAft>
                <a:spcPts val="1200"/>
              </a:spcAft>
            </a:pPr>
            <a:r>
              <a:rPr lang="en-GB" dirty="0"/>
              <a:t>Water level is automatically maintained, reducing risk of dry firing. </a:t>
            </a:r>
            <a:endParaRPr dirty="0"/>
          </a:p>
          <a:p>
            <a:pPr marL="0" indent="0">
              <a:spcAft>
                <a:spcPts val="1200"/>
              </a:spcAft>
            </a:pPr>
            <a:r>
              <a:rPr lang="en-GB" dirty="0"/>
              <a:t>While less efficient than sealed systems, open vented systems are simple, reliable, and safe if installed correctly.</a:t>
            </a:r>
            <a:endParaRP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g378b688350d_0_10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F&amp;E cistern maintenance</a:t>
            </a:r>
          </a:p>
        </p:txBody>
      </p:sp>
      <p:sp>
        <p:nvSpPr>
          <p:cNvPr id="192" name="Google Shape;192;g378b688350d_0_109"/>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t>Keep lid in place to prevent contamination.</a:t>
            </a:r>
            <a:endParaRPr dirty="0"/>
          </a:p>
          <a:p>
            <a:pPr marL="252000" indent="-252000">
              <a:spcAft>
                <a:spcPts val="1200"/>
              </a:spcAft>
              <a:buSzPct val="100000"/>
              <a:buFont typeface="Arial" panose="020B0604020202020204" pitchFamily="34" charset="0"/>
              <a:buChar char="•"/>
            </a:pPr>
            <a:r>
              <a:rPr lang="en-GB" dirty="0"/>
              <a:t>Ensure overflow is screened and operational.</a:t>
            </a:r>
            <a:endParaRPr dirty="0"/>
          </a:p>
          <a:p>
            <a:pPr marL="252000" indent="-252000">
              <a:spcAft>
                <a:spcPts val="1200"/>
              </a:spcAft>
              <a:buSzPct val="100000"/>
              <a:buFont typeface="Arial" panose="020B0604020202020204" pitchFamily="34" charset="0"/>
              <a:buChar char="•"/>
            </a:pPr>
            <a:r>
              <a:rPr lang="en-GB" dirty="0"/>
              <a:t>Check insulation to prevent freezing.</a:t>
            </a:r>
            <a:endParaRPr dirty="0"/>
          </a:p>
          <a:p>
            <a:pPr marL="252000" indent="-252000">
              <a:spcAft>
                <a:spcPts val="1200"/>
              </a:spcAft>
              <a:buSzPct val="100000"/>
              <a:buFont typeface="Arial" panose="020B0604020202020204" pitchFamily="34" charset="0"/>
              <a:buChar char="•"/>
            </a:pPr>
            <a:r>
              <a:rPr lang="en-GB" dirty="0"/>
              <a:t>Inspect for leaks or corrosion.</a:t>
            </a:r>
            <a:endParaRPr dirty="0"/>
          </a:p>
          <a:p>
            <a:pPr marL="252000" indent="-252000">
              <a:spcAft>
                <a:spcPts val="1200"/>
              </a:spcAft>
              <a:buSzPct val="100000"/>
              <a:buFont typeface="Arial" panose="020B0604020202020204" pitchFamily="34" charset="0"/>
              <a:buChar char="•"/>
            </a:pPr>
            <a:r>
              <a:rPr lang="en-GB" dirty="0"/>
              <a:t>Flush and clean periodically.</a:t>
            </a:r>
            <a:endParaRP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g378b688350d_0_11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Tutor activity – identifying faults</a:t>
            </a:r>
          </a:p>
        </p:txBody>
      </p:sp>
      <p:sp>
        <p:nvSpPr>
          <p:cNvPr id="198" name="Google Shape;198;g378b688350d_0_114"/>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t>Show students faulty cistern lid.</a:t>
            </a:r>
            <a:endParaRPr dirty="0"/>
          </a:p>
          <a:p>
            <a:pPr marL="252000" indent="-252000">
              <a:spcAft>
                <a:spcPts val="1200"/>
              </a:spcAft>
              <a:buSzPct val="100000"/>
              <a:buFont typeface="Arial" panose="020B0604020202020204" pitchFamily="34" charset="0"/>
              <a:buChar char="•"/>
            </a:pPr>
            <a:r>
              <a:rPr lang="en-GB" dirty="0"/>
              <a:t>Demonstrate poor vent positioning.</a:t>
            </a:r>
            <a:endParaRPr dirty="0"/>
          </a:p>
          <a:p>
            <a:pPr marL="252000" indent="-252000">
              <a:spcAft>
                <a:spcPts val="1200"/>
              </a:spcAft>
              <a:buSzPct val="100000"/>
              <a:buFont typeface="Arial" panose="020B0604020202020204" pitchFamily="34" charset="0"/>
              <a:buChar char="•"/>
            </a:pPr>
            <a:r>
              <a:rPr lang="en-GB" dirty="0"/>
              <a:t>Discuss symptoms of pumping over.</a:t>
            </a:r>
            <a:endParaRPr dirty="0"/>
          </a:p>
          <a:p>
            <a:pPr marL="252000" indent="-252000">
              <a:spcAft>
                <a:spcPts val="1200"/>
              </a:spcAft>
              <a:buSzPct val="100000"/>
              <a:buFont typeface="Arial" panose="020B0604020202020204" pitchFamily="34" charset="0"/>
              <a:buChar char="•"/>
            </a:pPr>
            <a:r>
              <a:rPr lang="en-GB" dirty="0"/>
              <a:t>Encourage students to diagnose faults from diagrams.</a:t>
            </a:r>
            <a:endParaRPr dirty="0"/>
          </a:p>
          <a:p>
            <a:pPr marL="252000" indent="-252000">
              <a:spcAft>
                <a:spcPts val="1200"/>
              </a:spcAft>
              <a:buSzPct val="100000"/>
              <a:buFont typeface="Arial" panose="020B0604020202020204" pitchFamily="34" charset="0"/>
              <a:buChar char="•"/>
            </a:pPr>
            <a:r>
              <a:rPr lang="en-GB" dirty="0"/>
              <a:t>Compare correct vs incorrect installations.</a:t>
            </a:r>
            <a:endParaRP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g378b688350d_0_11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One-pipe vs two-pipe summary</a:t>
            </a:r>
          </a:p>
        </p:txBody>
      </p:sp>
      <p:sp>
        <p:nvSpPr>
          <p:cNvPr id="204" name="Google Shape;204;g378b688350d_0_119"/>
          <p:cNvSpPr txBox="1">
            <a:spLocks noGrp="1"/>
          </p:cNvSpPr>
          <p:nvPr>
            <p:ph type="body" idx="1"/>
          </p:nvPr>
        </p:nvSpPr>
        <p:spPr>
          <a:xfrm>
            <a:off x="359999" y="1800000"/>
            <a:ext cx="10416857"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While one-pipe systems were once common due to lower cost, modern heating uses two-pipe layouts almost exclusively. They allow more even heating, independent control, and improved efficiency.</a:t>
            </a:r>
            <a:endParaRPr dirty="0"/>
          </a:p>
          <a:p>
            <a:pPr marL="0" indent="0">
              <a:spcAft>
                <a:spcPts val="1200"/>
              </a:spcAft>
            </a:pPr>
            <a:r>
              <a:rPr lang="en-GB" dirty="0"/>
              <a:t>Two-pipe systems integrate better with modern controls such as thermostatic valves and smart heating systems.</a:t>
            </a:r>
            <a:endParaRP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g378b688350d_0_12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Practical sketching activity</a:t>
            </a:r>
          </a:p>
        </p:txBody>
      </p:sp>
      <p:sp>
        <p:nvSpPr>
          <p:cNvPr id="210" name="Google Shape;210;g378b688350d_0_124"/>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t>Students refine two-pipe sketches.</a:t>
            </a:r>
            <a:endParaRPr dirty="0"/>
          </a:p>
          <a:p>
            <a:pPr marL="252000" indent="-252000">
              <a:spcAft>
                <a:spcPts val="1200"/>
              </a:spcAft>
              <a:buSzPct val="100000"/>
              <a:buFont typeface="Arial" panose="020B0604020202020204" pitchFamily="34" charset="0"/>
              <a:buChar char="•"/>
            </a:pPr>
            <a:r>
              <a:rPr lang="en-GB" dirty="0"/>
              <a:t>Add flow arrows.</a:t>
            </a:r>
            <a:endParaRPr dirty="0"/>
          </a:p>
          <a:p>
            <a:pPr marL="252000" indent="-252000">
              <a:spcAft>
                <a:spcPts val="1200"/>
              </a:spcAft>
              <a:buSzPct val="100000"/>
              <a:buFont typeface="Arial" panose="020B0604020202020204" pitchFamily="34" charset="0"/>
              <a:buChar char="•"/>
            </a:pPr>
            <a:r>
              <a:rPr lang="en-GB" dirty="0"/>
              <a:t>Ensure vent and feed shown correctly.</a:t>
            </a:r>
            <a:endParaRPr dirty="0"/>
          </a:p>
          <a:p>
            <a:pPr marL="252000" indent="-252000">
              <a:spcAft>
                <a:spcPts val="1200"/>
              </a:spcAft>
              <a:buSzPct val="100000"/>
              <a:buFont typeface="Arial" panose="020B0604020202020204" pitchFamily="34" charset="0"/>
              <a:buChar char="•"/>
            </a:pPr>
            <a:r>
              <a:rPr lang="en-GB" dirty="0"/>
              <a:t>Tutor feedback on accuracy.</a:t>
            </a:r>
            <a:endParaRPr dirty="0"/>
          </a:p>
          <a:p>
            <a:pPr marL="252000" indent="-252000">
              <a:spcAft>
                <a:spcPts val="1200"/>
              </a:spcAft>
              <a:buSzPct val="100000"/>
              <a:buFont typeface="Arial" panose="020B0604020202020204" pitchFamily="34" charset="0"/>
              <a:buChar char="•"/>
            </a:pPr>
            <a:r>
              <a:rPr lang="en-GB" dirty="0"/>
              <a:t>Share and compare designs in class.</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Objectives </a:t>
            </a:r>
            <a:endParaRPr/>
          </a:p>
        </p:txBody>
      </p:sp>
      <p:sp>
        <p:nvSpPr>
          <p:cNvPr id="50" name="Google Shape;50;p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lvl="0" indent="0" algn="l" rtl="0">
              <a:lnSpc>
                <a:spcPct val="110000"/>
              </a:lnSpc>
              <a:spcBef>
                <a:spcPts val="0"/>
              </a:spcBef>
              <a:spcAft>
                <a:spcPts val="0"/>
              </a:spcAft>
              <a:buNone/>
            </a:pPr>
            <a:r>
              <a:rPr lang="en-GB" b="0" i="0">
                <a:latin typeface="Arial"/>
                <a:ea typeface="Arial"/>
                <a:cs typeface="Arial"/>
                <a:sym typeface="Arial"/>
              </a:rPr>
              <a:t>You should be able to:</a:t>
            </a:r>
            <a:endParaRPr/>
          </a:p>
          <a:p>
            <a:pPr marL="342900" lvl="0" indent="-342900" algn="l" rtl="0">
              <a:lnSpc>
                <a:spcPct val="110000"/>
              </a:lnSpc>
              <a:spcBef>
                <a:spcPts val="1200"/>
              </a:spcBef>
              <a:spcAft>
                <a:spcPts val="0"/>
              </a:spcAft>
              <a:buClr>
                <a:schemeClr val="dk1"/>
              </a:buClr>
              <a:buSzPts val="2400"/>
              <a:buFont typeface="Arial"/>
              <a:buChar char="•"/>
            </a:pPr>
            <a:r>
              <a:rPr lang="en-GB" b="1"/>
              <a:t>Describe </a:t>
            </a:r>
            <a:r>
              <a:rPr lang="en-GB"/>
              <a:t>the roles of open vent pipe, cold feed, expansion pipe and F&amp;E cistern</a:t>
            </a:r>
            <a:endParaRPr/>
          </a:p>
          <a:p>
            <a:pPr marL="342900" lvl="0" indent="-342900" algn="l" rtl="0">
              <a:lnSpc>
                <a:spcPct val="110000"/>
              </a:lnSpc>
              <a:spcBef>
                <a:spcPts val="1200"/>
              </a:spcBef>
              <a:spcAft>
                <a:spcPts val="0"/>
              </a:spcAft>
              <a:buClr>
                <a:schemeClr val="dk1"/>
              </a:buClr>
              <a:buSzPts val="2400"/>
              <a:buFont typeface="Arial"/>
              <a:buChar char="•"/>
            </a:pPr>
            <a:r>
              <a:rPr lang="en-GB" b="1"/>
              <a:t>State </a:t>
            </a:r>
            <a:r>
              <a:rPr lang="en-GB"/>
              <a:t>the requirements for vent pipe installation</a:t>
            </a:r>
            <a:endParaRPr/>
          </a:p>
          <a:p>
            <a:pPr marL="342900" lvl="0" indent="-342900" algn="l" rtl="0">
              <a:lnSpc>
                <a:spcPct val="110000"/>
              </a:lnSpc>
              <a:spcBef>
                <a:spcPts val="1200"/>
              </a:spcBef>
              <a:spcAft>
                <a:spcPts val="0"/>
              </a:spcAft>
              <a:buClr>
                <a:schemeClr val="dk1"/>
              </a:buClr>
              <a:buSzPts val="2400"/>
              <a:buFont typeface="Arial"/>
              <a:buChar char="•"/>
            </a:pPr>
            <a:r>
              <a:rPr lang="en-GB" b="1"/>
              <a:t>Explain </a:t>
            </a:r>
            <a:r>
              <a:rPr lang="en-GB"/>
              <a:t>the function of two-pipe systems and the circulator</a:t>
            </a:r>
            <a:endParaRPr/>
          </a:p>
          <a:p>
            <a:pPr marL="0" lvl="0" indent="0" algn="l" rtl="0">
              <a:lnSpc>
                <a:spcPct val="110000"/>
              </a:lnSpc>
              <a:spcBef>
                <a:spcPts val="2400"/>
              </a:spcBef>
              <a:spcAft>
                <a:spcPts val="0"/>
              </a:spcAft>
              <a:buNone/>
            </a:pPr>
            <a:r>
              <a:rPr lang="en-GB" b="0" i="0">
                <a:latin typeface="Arial"/>
                <a:ea typeface="Arial"/>
                <a:cs typeface="Arial"/>
                <a:sym typeface="Arial"/>
              </a:rPr>
              <a:t>You might also be able to:</a:t>
            </a:r>
            <a:endParaRPr/>
          </a:p>
          <a:p>
            <a:pPr marL="342900" lvl="0" indent="-342900" algn="l" rtl="0">
              <a:lnSpc>
                <a:spcPct val="110000"/>
              </a:lnSpc>
              <a:spcBef>
                <a:spcPts val="1200"/>
              </a:spcBef>
              <a:spcAft>
                <a:spcPts val="0"/>
              </a:spcAft>
              <a:buClr>
                <a:schemeClr val="dk1"/>
              </a:buClr>
              <a:buSzPts val="2400"/>
              <a:buFont typeface="Arial"/>
              <a:buChar char="•"/>
            </a:pPr>
            <a:r>
              <a:rPr lang="en-GB" b="1"/>
              <a:t>Compare</a:t>
            </a:r>
            <a:r>
              <a:rPr lang="en-GB"/>
              <a:t> one-pipe and two-pipe layouts</a:t>
            </a:r>
            <a:endParaRPr/>
          </a:p>
          <a:p>
            <a:pPr marL="342900" lvl="0" indent="-342900" algn="l" rtl="0">
              <a:lnSpc>
                <a:spcPct val="110000"/>
              </a:lnSpc>
              <a:spcBef>
                <a:spcPts val="1200"/>
              </a:spcBef>
              <a:spcAft>
                <a:spcPts val="0"/>
              </a:spcAft>
              <a:buClr>
                <a:schemeClr val="dk1"/>
              </a:buClr>
              <a:buSzPts val="2400"/>
              <a:buFont typeface="Arial"/>
              <a:buChar char="•"/>
            </a:pPr>
            <a:r>
              <a:rPr lang="en-GB" b="1"/>
              <a:t>Identify</a:t>
            </a:r>
            <a:r>
              <a:rPr lang="en-GB"/>
              <a:t> and sketch open vented system layouts</a:t>
            </a:r>
            <a:endParaRPr/>
          </a:p>
          <a:p>
            <a:pPr marL="0" lvl="0" indent="0" algn="l" rtl="0">
              <a:lnSpc>
                <a:spcPct val="110000"/>
              </a:lnSpc>
              <a:spcBef>
                <a:spcPts val="1200"/>
              </a:spcBef>
              <a:spcAft>
                <a:spcPts val="0"/>
              </a:spcAft>
              <a:buNone/>
            </a:pP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g378b688350d_0_12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Knowledge check – circulator</a:t>
            </a:r>
          </a:p>
        </p:txBody>
      </p:sp>
      <p:sp>
        <p:nvSpPr>
          <p:cNvPr id="216" name="Google Shape;216;g378b688350d_0_129"/>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What is the main purpose of a circulator?</a:t>
            </a:r>
            <a:endParaRPr dirty="0"/>
          </a:p>
          <a:p>
            <a:pPr indent="-457200">
              <a:spcAft>
                <a:spcPts val="1200"/>
              </a:spcAft>
              <a:buSzPct val="100000"/>
              <a:buFont typeface="+mj-lt"/>
              <a:buAutoNum type="arabicPeriod"/>
            </a:pPr>
            <a:r>
              <a:rPr lang="en-GB" dirty="0"/>
              <a:t>Where is it usually fitted in the system?</a:t>
            </a:r>
            <a:endParaRPr dirty="0"/>
          </a:p>
          <a:p>
            <a:pPr indent="-457200">
              <a:spcAft>
                <a:spcPts val="1200"/>
              </a:spcAft>
              <a:buSzPct val="100000"/>
              <a:buFont typeface="+mj-lt"/>
              <a:buAutoNum type="arabicPeriod"/>
            </a:pPr>
            <a:r>
              <a:rPr lang="en-GB" dirty="0"/>
              <a:t>How can circulators reduce energy use?</a:t>
            </a:r>
            <a:endParaRPr dirty="0"/>
          </a:p>
          <a:p>
            <a:pPr indent="-457200">
              <a:spcAft>
                <a:spcPts val="1200"/>
              </a:spcAft>
              <a:buSzPct val="100000"/>
              <a:buFont typeface="+mj-lt"/>
              <a:buAutoNum type="arabicPeriod"/>
            </a:pPr>
            <a:r>
              <a:rPr lang="en-GB" dirty="0"/>
              <a:t>What problem occurs if pump speed is too high?</a:t>
            </a:r>
            <a:endParaRPr dirty="0"/>
          </a:p>
          <a:p>
            <a:pPr indent="-457200">
              <a:spcAft>
                <a:spcPts val="1200"/>
              </a:spcAft>
              <a:buSzPct val="100000"/>
              <a:buFont typeface="+mj-lt"/>
              <a:buAutoNum type="arabicPeriod"/>
            </a:pPr>
            <a:r>
              <a:rPr lang="en-GB" dirty="0"/>
              <a:t>Why must circulators be accessible?</a:t>
            </a:r>
            <a:endParaRP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g378b688350d_0_18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Knowledge check – circulator – answers</a:t>
            </a:r>
          </a:p>
        </p:txBody>
      </p:sp>
      <p:sp>
        <p:nvSpPr>
          <p:cNvPr id="222" name="Google Shape;222;g378b688350d_0_18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To move heated water around the system.</a:t>
            </a:r>
            <a:endParaRPr dirty="0"/>
          </a:p>
          <a:p>
            <a:pPr indent="-457200">
              <a:spcAft>
                <a:spcPts val="1200"/>
              </a:spcAft>
              <a:buSzPct val="100000"/>
              <a:buFont typeface="+mj-lt"/>
              <a:buAutoNum type="arabicPeriod"/>
            </a:pPr>
            <a:r>
              <a:rPr lang="en-GB" dirty="0"/>
              <a:t>On the return pipe near the boiler.</a:t>
            </a:r>
            <a:endParaRPr dirty="0"/>
          </a:p>
          <a:p>
            <a:pPr indent="-457200">
              <a:spcAft>
                <a:spcPts val="1200"/>
              </a:spcAft>
              <a:buSzPct val="100000"/>
              <a:buFont typeface="+mj-lt"/>
              <a:buAutoNum type="arabicPeriod"/>
            </a:pPr>
            <a:r>
              <a:rPr lang="en-GB" dirty="0"/>
              <a:t>By adjusting speed to match demand, reducing wasted pumping energy.</a:t>
            </a:r>
            <a:endParaRPr dirty="0"/>
          </a:p>
          <a:p>
            <a:pPr indent="-457200">
              <a:spcAft>
                <a:spcPts val="1200"/>
              </a:spcAft>
              <a:buSzPct val="100000"/>
              <a:buFont typeface="+mj-lt"/>
              <a:buAutoNum type="arabicPeriod"/>
            </a:pPr>
            <a:r>
              <a:rPr lang="en-GB" dirty="0"/>
              <a:t>Pumping over into cistern, causing air entry and corrosion.</a:t>
            </a:r>
            <a:endParaRPr dirty="0"/>
          </a:p>
          <a:p>
            <a:pPr indent="-457200">
              <a:spcAft>
                <a:spcPts val="1200"/>
              </a:spcAft>
              <a:buSzPct val="100000"/>
              <a:buFont typeface="+mj-lt"/>
              <a:buAutoNum type="arabicPeriod"/>
            </a:pPr>
            <a:r>
              <a:rPr lang="en-GB" dirty="0"/>
              <a:t>For maintenance and replacement access.</a:t>
            </a:r>
            <a:endParaRP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378b688350d_0_13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Open vented systems</a:t>
            </a:r>
          </a:p>
        </p:txBody>
      </p:sp>
      <p:sp>
        <p:nvSpPr>
          <p:cNvPr id="228" name="Google Shape;228;g378b688350d_0_134"/>
          <p:cNvSpPr txBox="1">
            <a:spLocks noGrp="1"/>
          </p:cNvSpPr>
          <p:nvPr>
            <p:ph type="body" idx="1"/>
          </p:nvPr>
        </p:nvSpPr>
        <p:spPr>
          <a:xfrm>
            <a:off x="360000" y="1800000"/>
            <a:ext cx="10449514"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Although sealed systems are now more common, open vented systems are still used in older properties and where roof space is available. They are particularly suited to solid fuel boilers, where uncontrolled heat input requires an open vent for safety. Understanding their operation remains essential for service and repair work.</a:t>
            </a:r>
            <a:endParaRPr dirty="0"/>
          </a:p>
          <a:p>
            <a:pPr marL="0" indent="0">
              <a:spcAft>
                <a:spcPts val="1200"/>
              </a:spcAft>
            </a:pPr>
            <a:r>
              <a:rPr lang="en-GB" dirty="0"/>
              <a:t>Common faults include pumping over, blocked cold feed, leaking cisterns, and air locks. Air locks reduce circulation and radiator performance. Blocked feeds can cause systems to run dry, risking boiler damage. Diagnosing and correcting these faults is a key skill for heating engineers.</a:t>
            </a:r>
            <a:endParaRP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g378b688350d_0_13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Importance of system balancing</a:t>
            </a:r>
          </a:p>
        </p:txBody>
      </p:sp>
      <p:sp>
        <p:nvSpPr>
          <p:cNvPr id="234" name="Google Shape;234;g378b688350d_0_139"/>
          <p:cNvSpPr txBox="1">
            <a:spLocks noGrp="1"/>
          </p:cNvSpPr>
          <p:nvPr>
            <p:ph type="body" idx="1"/>
          </p:nvPr>
        </p:nvSpPr>
        <p:spPr>
          <a:xfrm>
            <a:off x="360000" y="1800000"/>
            <a:ext cx="10275343" cy="4140000"/>
          </a:xfrm>
          <a:prstGeom prst="rect">
            <a:avLst/>
          </a:prstGeom>
          <a:noFill/>
          <a:ln>
            <a:noFill/>
          </a:ln>
        </p:spPr>
        <p:txBody>
          <a:bodyPr spcFirstLastPara="1" wrap="square" lIns="0" tIns="0" rIns="0" bIns="0" anchor="t" anchorCtr="0">
            <a:noAutofit/>
          </a:bodyPr>
          <a:lstStyle/>
          <a:p>
            <a:pPr marL="0" lvl="0" indent="0" algn="l" rtl="0">
              <a:lnSpc>
                <a:spcPct val="110000"/>
              </a:lnSpc>
              <a:spcAft>
                <a:spcPts val="1200"/>
              </a:spcAft>
              <a:buNone/>
            </a:pPr>
            <a:r>
              <a:rPr lang="en-GB" dirty="0"/>
              <a:t>Even in two-pipe systems, balancing is essential. By adjusting </a:t>
            </a:r>
            <a:r>
              <a:rPr lang="en-GB" dirty="0" err="1"/>
              <a:t>lockshield</a:t>
            </a:r>
            <a:r>
              <a:rPr lang="en-GB" dirty="0"/>
              <a:t> valves, flow is distributed evenly across radiators. </a:t>
            </a:r>
            <a:endParaRPr dirty="0"/>
          </a:p>
          <a:p>
            <a:pPr marL="0" lvl="0" indent="0" algn="l" rtl="0">
              <a:lnSpc>
                <a:spcPct val="110000"/>
              </a:lnSpc>
              <a:spcAft>
                <a:spcPts val="1200"/>
              </a:spcAft>
              <a:buNone/>
            </a:pPr>
            <a:r>
              <a:rPr lang="en-GB" dirty="0"/>
              <a:t>Without balancing, closer radiators overheat while distant ones remain cold. </a:t>
            </a:r>
            <a:endParaRPr dirty="0"/>
          </a:p>
          <a:p>
            <a:pPr marL="0" lvl="0" indent="0" algn="l" rtl="0">
              <a:lnSpc>
                <a:spcPct val="110000"/>
              </a:lnSpc>
              <a:spcAft>
                <a:spcPts val="1200"/>
              </a:spcAft>
              <a:buNone/>
            </a:pPr>
            <a:r>
              <a:rPr lang="en-GB" dirty="0"/>
              <a:t>Balancing improves comfort and efficiency.</a:t>
            </a:r>
          </a:p>
          <a:p>
            <a:pPr marL="0" indent="0">
              <a:spcAft>
                <a:spcPts val="1200"/>
              </a:spcAft>
            </a:pPr>
            <a:endParaRPr lang="en-GB"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g378b688350d_0_14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Health and safety considerations</a:t>
            </a:r>
          </a:p>
        </p:txBody>
      </p:sp>
      <p:sp>
        <p:nvSpPr>
          <p:cNvPr id="240" name="Google Shape;240;g378b688350d_0_144"/>
          <p:cNvSpPr txBox="1">
            <a:spLocks noGrp="1"/>
          </p:cNvSpPr>
          <p:nvPr>
            <p:ph type="body" idx="1"/>
          </p:nvPr>
        </p:nvSpPr>
        <p:spPr>
          <a:xfrm>
            <a:off x="360000" y="1800000"/>
            <a:ext cx="10437436"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Working on open vented systems requires awareness of hot water, confined spaces, and loft access. PPE must be worn when inspecting cisterns.</a:t>
            </a:r>
            <a:endParaRPr dirty="0"/>
          </a:p>
          <a:p>
            <a:pPr marL="0" indent="0">
              <a:spcAft>
                <a:spcPts val="1200"/>
              </a:spcAft>
            </a:pPr>
            <a:r>
              <a:rPr lang="en-GB" dirty="0"/>
              <a:t>Safe ladder use and insulation checks are essential. </a:t>
            </a:r>
            <a:endParaRPr dirty="0"/>
          </a:p>
          <a:p>
            <a:pPr marL="0" indent="0">
              <a:spcAft>
                <a:spcPts val="1200"/>
              </a:spcAft>
            </a:pPr>
            <a:r>
              <a:rPr lang="en-GB" dirty="0"/>
              <a:t>Spillage from vents or cisterns must be contained to avoid slips or scalds.</a:t>
            </a:r>
            <a:endParaRP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g378b688350d_0_14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Midpoint knowledge check 2</a:t>
            </a:r>
          </a:p>
        </p:txBody>
      </p:sp>
      <p:sp>
        <p:nvSpPr>
          <p:cNvPr id="246" name="Google Shape;246;g378b688350d_0_149"/>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State the minimum height of vent pipe above cistern water level.</a:t>
            </a:r>
            <a:endParaRPr dirty="0"/>
          </a:p>
          <a:p>
            <a:pPr indent="-457200">
              <a:spcAft>
                <a:spcPts val="1200"/>
              </a:spcAft>
              <a:buSzPct val="100000"/>
              <a:buFont typeface="+mj-lt"/>
              <a:buAutoNum type="arabicPeriod"/>
            </a:pPr>
            <a:r>
              <a:rPr lang="en-GB" dirty="0"/>
              <a:t>What is pumping over?</a:t>
            </a:r>
            <a:endParaRPr dirty="0"/>
          </a:p>
          <a:p>
            <a:pPr indent="-457200">
              <a:spcAft>
                <a:spcPts val="1200"/>
              </a:spcAft>
              <a:buSzPct val="100000"/>
              <a:buFont typeface="+mj-lt"/>
              <a:buAutoNum type="arabicPeriod"/>
            </a:pPr>
            <a:r>
              <a:rPr lang="en-GB" dirty="0"/>
              <a:t>Why are vent and cold feed usually fitted close together?</a:t>
            </a:r>
            <a:endParaRPr dirty="0"/>
          </a:p>
          <a:p>
            <a:pPr indent="-457200">
              <a:spcAft>
                <a:spcPts val="1200"/>
              </a:spcAft>
              <a:buSzPct val="100000"/>
              <a:buFont typeface="+mj-lt"/>
              <a:buAutoNum type="arabicPeriod"/>
            </a:pPr>
            <a:r>
              <a:rPr lang="en-GB" dirty="0"/>
              <a:t>What role does the F&amp;E cistern play in safety?</a:t>
            </a:r>
            <a:endParaRPr dirty="0"/>
          </a:p>
          <a:p>
            <a:pPr indent="-457200">
              <a:spcAft>
                <a:spcPts val="1200"/>
              </a:spcAft>
              <a:buSzPct val="100000"/>
              <a:buFont typeface="+mj-lt"/>
              <a:buAutoNum type="arabicPeriod"/>
            </a:pPr>
            <a:r>
              <a:rPr lang="en-GB" dirty="0"/>
              <a:t>Name one advantage of a two-pipe system.</a:t>
            </a:r>
            <a:endParaRP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g378b688350d_0_15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Midpoint knowledge check 2 – answers</a:t>
            </a:r>
          </a:p>
        </p:txBody>
      </p:sp>
      <p:sp>
        <p:nvSpPr>
          <p:cNvPr id="252" name="Google Shape;252;g378b688350d_0_154"/>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450mm above cistern water level.</a:t>
            </a:r>
            <a:endParaRPr dirty="0"/>
          </a:p>
          <a:p>
            <a:pPr indent="-457200">
              <a:spcAft>
                <a:spcPts val="1200"/>
              </a:spcAft>
              <a:buSzPct val="100000"/>
              <a:buFont typeface="+mj-lt"/>
              <a:buAutoNum type="arabicPeriod"/>
            </a:pPr>
            <a:r>
              <a:rPr lang="en-GB" dirty="0"/>
              <a:t>Water being forced up the vent into the cistern by the pump.</a:t>
            </a:r>
            <a:endParaRPr dirty="0"/>
          </a:p>
          <a:p>
            <a:pPr indent="-457200">
              <a:spcAft>
                <a:spcPts val="1200"/>
              </a:spcAft>
              <a:buSzPct val="100000"/>
              <a:buFont typeface="+mj-lt"/>
              <a:buAutoNum type="arabicPeriod"/>
            </a:pPr>
            <a:r>
              <a:rPr lang="en-GB" dirty="0"/>
              <a:t>To ensure circulation safety and prevent air locks.</a:t>
            </a:r>
            <a:endParaRPr dirty="0"/>
          </a:p>
          <a:p>
            <a:pPr indent="-457200">
              <a:spcAft>
                <a:spcPts val="1200"/>
              </a:spcAft>
              <a:buSzPct val="100000"/>
              <a:buFont typeface="+mj-lt"/>
              <a:buAutoNum type="arabicPeriod"/>
            </a:pPr>
            <a:r>
              <a:rPr lang="en-GB" dirty="0"/>
              <a:t>Acts as a reservoir, expansion space, and safety backup.</a:t>
            </a:r>
            <a:endParaRPr dirty="0"/>
          </a:p>
          <a:p>
            <a:pPr indent="-457200">
              <a:spcAft>
                <a:spcPts val="1200"/>
              </a:spcAft>
              <a:buSzPct val="100000"/>
              <a:buFont typeface="+mj-lt"/>
              <a:buAutoNum type="arabicPeriod"/>
            </a:pPr>
            <a:r>
              <a:rPr lang="en-GB" dirty="0"/>
              <a:t>More efficient, balanced heating.</a:t>
            </a:r>
            <a:endParaRP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g378b688350d_0_15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Student sketch review</a:t>
            </a:r>
          </a:p>
        </p:txBody>
      </p:sp>
      <p:sp>
        <p:nvSpPr>
          <p:cNvPr id="258" name="Google Shape;258;g378b688350d_0_159"/>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Students present their labelled two-pipe open vented sketches. </a:t>
            </a:r>
            <a:endParaRPr dirty="0"/>
          </a:p>
          <a:p>
            <a:pPr indent="-457200">
              <a:spcAft>
                <a:spcPts val="1200"/>
              </a:spcAft>
              <a:buSzPct val="100000"/>
              <a:buFont typeface="+mj-lt"/>
              <a:buAutoNum type="arabicPeriod"/>
            </a:pPr>
            <a:r>
              <a:rPr lang="en-GB" dirty="0"/>
              <a:t>Tutor highlights accuracy in vent, feed, and circulator placement. </a:t>
            </a:r>
            <a:endParaRPr dirty="0"/>
          </a:p>
          <a:p>
            <a:pPr indent="-457200">
              <a:spcAft>
                <a:spcPts val="1200"/>
              </a:spcAft>
              <a:buSzPct val="100000"/>
              <a:buFont typeface="+mj-lt"/>
              <a:buAutoNum type="arabicPeriod"/>
            </a:pPr>
            <a:r>
              <a:rPr lang="en-GB" dirty="0"/>
              <a:t>Sketches should match schematic diagrams provided earlier in session.</a:t>
            </a:r>
            <a:endParaRP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g378b688350d_0_17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Summary table – key components</a:t>
            </a:r>
          </a:p>
        </p:txBody>
      </p:sp>
      <p:graphicFrame>
        <p:nvGraphicFramePr>
          <p:cNvPr id="264" name="Google Shape;264;g378b688350d_0_174"/>
          <p:cNvGraphicFramePr/>
          <p:nvPr>
            <p:extLst>
              <p:ext uri="{D42A27DB-BD31-4B8C-83A1-F6EECF244321}">
                <p14:modId xmlns:p14="http://schemas.microsoft.com/office/powerpoint/2010/main" val="514272219"/>
              </p:ext>
            </p:extLst>
          </p:nvPr>
        </p:nvGraphicFramePr>
        <p:xfrm>
          <a:off x="779738" y="2184875"/>
          <a:ext cx="10680150" cy="3142085"/>
        </p:xfrm>
        <a:graphic>
          <a:graphicData uri="http://schemas.openxmlformats.org/drawingml/2006/table">
            <a:tbl>
              <a:tblPr>
                <a:noFill/>
                <a:tableStyleId>{3B3B0F70-0229-494F-8E5D-229A837B3F29}</a:tableStyleId>
              </a:tblPr>
              <a:tblGrid>
                <a:gridCol w="2176575">
                  <a:extLst>
                    <a:ext uri="{9D8B030D-6E8A-4147-A177-3AD203B41FA5}">
                      <a16:colId xmlns:a16="http://schemas.microsoft.com/office/drawing/2014/main" val="20000"/>
                    </a:ext>
                  </a:extLst>
                </a:gridCol>
                <a:gridCol w="3363850">
                  <a:extLst>
                    <a:ext uri="{9D8B030D-6E8A-4147-A177-3AD203B41FA5}">
                      <a16:colId xmlns:a16="http://schemas.microsoft.com/office/drawing/2014/main" val="20001"/>
                    </a:ext>
                  </a:extLst>
                </a:gridCol>
                <a:gridCol w="5139725">
                  <a:extLst>
                    <a:ext uri="{9D8B030D-6E8A-4147-A177-3AD203B41FA5}">
                      <a16:colId xmlns:a16="http://schemas.microsoft.com/office/drawing/2014/main" val="20002"/>
                    </a:ext>
                  </a:extLst>
                </a:gridCol>
              </a:tblGrid>
              <a:tr h="381450">
                <a:tc>
                  <a:txBody>
                    <a:bodyPr/>
                    <a:lstStyle/>
                    <a:p>
                      <a:pPr marL="0" lvl="0" indent="0" algn="ctr" rtl="0">
                        <a:lnSpc>
                          <a:spcPct val="115000"/>
                        </a:lnSpc>
                        <a:spcBef>
                          <a:spcPts val="0"/>
                        </a:spcBef>
                        <a:spcAft>
                          <a:spcPts val="0"/>
                        </a:spcAft>
                        <a:buNone/>
                      </a:pPr>
                      <a:r>
                        <a:rPr lang="en-GB" sz="2400" b="1">
                          <a:solidFill>
                            <a:schemeClr val="accent2"/>
                          </a:solidFill>
                        </a:rPr>
                        <a:t>Component</a:t>
                      </a:r>
                      <a:endParaRPr sz="2400" b="1">
                        <a:solidFill>
                          <a:schemeClr val="accent2"/>
                        </a:solidFill>
                      </a:endParaRPr>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GB" sz="2400" b="1">
                          <a:solidFill>
                            <a:schemeClr val="accent2"/>
                          </a:solidFill>
                        </a:rPr>
                        <a:t>Function</a:t>
                      </a:r>
                      <a:endParaRPr sz="2400" b="1">
                        <a:solidFill>
                          <a:schemeClr val="accent2"/>
                        </a:solidFill>
                      </a:endParaRPr>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GB" sz="2400" b="1">
                          <a:solidFill>
                            <a:schemeClr val="accent2"/>
                          </a:solidFill>
                        </a:rPr>
                        <a:t>Requirement</a:t>
                      </a:r>
                      <a:endParaRPr sz="2400" b="1">
                        <a:solidFill>
                          <a:schemeClr val="accent2"/>
                        </a:solidFill>
                      </a:endParaRPr>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0"/>
                  </a:ext>
                </a:extLst>
              </a:tr>
              <a:tr h="638450">
                <a:tc>
                  <a:txBody>
                    <a:bodyPr/>
                    <a:lstStyle/>
                    <a:p>
                      <a:pPr marL="0" lvl="0" indent="0" algn="l" rtl="0">
                        <a:lnSpc>
                          <a:spcPct val="115000"/>
                        </a:lnSpc>
                        <a:spcBef>
                          <a:spcPts val="0"/>
                        </a:spcBef>
                        <a:spcAft>
                          <a:spcPts val="0"/>
                        </a:spcAft>
                        <a:buNone/>
                      </a:pPr>
                      <a:r>
                        <a:rPr lang="en-GB" sz="2400"/>
                        <a:t>Open vent</a:t>
                      </a:r>
                      <a:endParaRPr sz="2400"/>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2400"/>
                        <a:t>Releases air/steam</a:t>
                      </a:r>
                      <a:endParaRPr sz="2400"/>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2400" dirty="0"/>
                        <a:t>22mm min, 450mm above water</a:t>
                      </a:r>
                      <a:endParaRPr sz="2400" dirty="0"/>
                    </a:p>
                  </a:txBody>
                  <a:tcPr marL="91425" marR="91425" marT="19050" marB="19050" anchor="b">
                    <a:lnL w="10575" cap="flat" cmpd="sng">
                      <a:solidFill>
                        <a:srgbClr val="CCCCCC"/>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1"/>
                  </a:ext>
                </a:extLst>
              </a:tr>
              <a:tr h="693575">
                <a:tc>
                  <a:txBody>
                    <a:bodyPr/>
                    <a:lstStyle/>
                    <a:p>
                      <a:pPr marL="0" lvl="0" indent="0" algn="l" rtl="0">
                        <a:lnSpc>
                          <a:spcPct val="115000"/>
                        </a:lnSpc>
                        <a:spcBef>
                          <a:spcPts val="0"/>
                        </a:spcBef>
                        <a:spcAft>
                          <a:spcPts val="0"/>
                        </a:spcAft>
                        <a:buNone/>
                      </a:pPr>
                      <a:r>
                        <a:rPr lang="en-GB" sz="2400"/>
                        <a:t>Cold feed</a:t>
                      </a:r>
                      <a:endParaRPr sz="2400"/>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2400"/>
                        <a:t>Maintains level</a:t>
                      </a:r>
                      <a:endParaRPr sz="2400"/>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2400"/>
                        <a:t>Near vent, no isolation</a:t>
                      </a:r>
                      <a:endParaRPr sz="2400"/>
                    </a:p>
                  </a:txBody>
                  <a:tcPr marL="91425" marR="91425" marT="19050" marB="19050" anchor="b">
                    <a:lnL w="10575" cap="flat" cmpd="sng">
                      <a:solidFill>
                        <a:srgbClr val="CCCCCC"/>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2"/>
                  </a:ext>
                </a:extLst>
              </a:tr>
              <a:tr h="693575">
                <a:tc>
                  <a:txBody>
                    <a:bodyPr/>
                    <a:lstStyle/>
                    <a:p>
                      <a:pPr marL="0" lvl="0" indent="0" algn="l" rtl="0">
                        <a:lnSpc>
                          <a:spcPct val="115000"/>
                        </a:lnSpc>
                        <a:spcBef>
                          <a:spcPts val="0"/>
                        </a:spcBef>
                        <a:spcAft>
                          <a:spcPts val="0"/>
                        </a:spcAft>
                        <a:buNone/>
                      </a:pPr>
                      <a:r>
                        <a:rPr lang="en-GB" sz="2400"/>
                        <a:t>F&amp;E cistern</a:t>
                      </a:r>
                      <a:endParaRPr sz="2400"/>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2400"/>
                        <a:t>Provides reserve water</a:t>
                      </a:r>
                      <a:endParaRPr sz="2400"/>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2400"/>
                        <a:t>Lid, overflow, insulation</a:t>
                      </a:r>
                      <a:endParaRPr sz="2400"/>
                    </a:p>
                  </a:txBody>
                  <a:tcPr marL="91425" marR="91425" marT="19050" marB="19050" anchor="b">
                    <a:lnL w="10575" cap="flat" cmpd="sng">
                      <a:solidFill>
                        <a:srgbClr val="CCCCCC"/>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3"/>
                  </a:ext>
                </a:extLst>
              </a:tr>
              <a:tr h="693575">
                <a:tc>
                  <a:txBody>
                    <a:bodyPr/>
                    <a:lstStyle/>
                    <a:p>
                      <a:pPr marL="0" lvl="0" indent="0" algn="l" rtl="0">
                        <a:lnSpc>
                          <a:spcPct val="115000"/>
                        </a:lnSpc>
                        <a:spcBef>
                          <a:spcPts val="0"/>
                        </a:spcBef>
                        <a:spcAft>
                          <a:spcPts val="0"/>
                        </a:spcAft>
                        <a:buNone/>
                      </a:pPr>
                      <a:r>
                        <a:rPr lang="en-GB" sz="2400"/>
                        <a:t>Circulator</a:t>
                      </a:r>
                      <a:endParaRPr sz="2400"/>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2400"/>
                        <a:t>Drives water flow</a:t>
                      </a:r>
                      <a:endParaRPr sz="2400"/>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2400" dirty="0"/>
                        <a:t>Positioned on return</a:t>
                      </a:r>
                      <a:endParaRPr sz="2400" dirty="0"/>
                    </a:p>
                  </a:txBody>
                  <a:tcPr marL="91425" marR="91425" marT="19050" marB="19050" anchor="b">
                    <a:lnL w="10575" cap="flat" cmpd="sng">
                      <a:solidFill>
                        <a:srgbClr val="CCCCCC"/>
                      </a:solidFill>
                      <a:prstDash val="solid"/>
                      <a:round/>
                      <a:headEnd type="none" w="sm" len="sm"/>
                      <a:tailEnd type="none" w="sm" len="sm"/>
                    </a:lnL>
                    <a:lnR w="10575" cap="flat" cmpd="sng">
                      <a:solidFill>
                        <a:srgbClr val="000000"/>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g378b688350d_0_16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System identification task</a:t>
            </a:r>
          </a:p>
        </p:txBody>
      </p:sp>
      <p:sp>
        <p:nvSpPr>
          <p:cNvPr id="270" name="Google Shape;270;g378b688350d_0_164"/>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t>Tutor shows range of live components.</a:t>
            </a:r>
            <a:endParaRPr dirty="0"/>
          </a:p>
          <a:p>
            <a:pPr marL="252000" indent="-252000">
              <a:spcAft>
                <a:spcPts val="1200"/>
              </a:spcAft>
              <a:buSzPct val="100000"/>
              <a:buFont typeface="Arial" panose="020B0604020202020204" pitchFamily="34" charset="0"/>
              <a:buChar char="•"/>
            </a:pPr>
            <a:r>
              <a:rPr lang="en-GB" dirty="0"/>
              <a:t>Students identify open vent pipe, cold feed, cistern.</a:t>
            </a:r>
            <a:endParaRPr dirty="0"/>
          </a:p>
          <a:p>
            <a:pPr marL="252000" indent="-252000">
              <a:spcAft>
                <a:spcPts val="1200"/>
              </a:spcAft>
              <a:buSzPct val="100000"/>
              <a:buFont typeface="Arial" panose="020B0604020202020204" pitchFamily="34" charset="0"/>
              <a:buChar char="•"/>
            </a:pPr>
            <a:r>
              <a:rPr lang="en-GB" dirty="0"/>
              <a:t>Identify circulator and flow/return.</a:t>
            </a:r>
            <a:endParaRPr dirty="0"/>
          </a:p>
          <a:p>
            <a:pPr marL="252000" indent="-252000">
              <a:spcAft>
                <a:spcPts val="1200"/>
              </a:spcAft>
              <a:buSzPct val="100000"/>
              <a:buFont typeface="Arial" panose="020B0604020202020204" pitchFamily="34" charset="0"/>
              <a:buChar char="•"/>
            </a:pPr>
            <a:r>
              <a:rPr lang="en-GB" dirty="0"/>
              <a:t>Compare findings with diagrams.</a:t>
            </a:r>
            <a:endParaRPr dirty="0"/>
          </a:p>
          <a:p>
            <a:pPr marL="252000" indent="-252000">
              <a:spcAft>
                <a:spcPts val="1200"/>
              </a:spcAft>
              <a:buSzPct val="100000"/>
              <a:buFont typeface="Arial" panose="020B0604020202020204" pitchFamily="34" charset="0"/>
              <a:buChar char="•"/>
            </a:pPr>
            <a:r>
              <a:rPr lang="en-GB" dirty="0"/>
              <a:t>Correct any misconceptions.</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g378b688350d_0_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Open vented heating systems</a:t>
            </a:r>
          </a:p>
        </p:txBody>
      </p:sp>
      <p:sp>
        <p:nvSpPr>
          <p:cNvPr id="56" name="Google Shape;56;g378b688350d_0_0"/>
          <p:cNvSpPr txBox="1">
            <a:spLocks noGrp="1"/>
          </p:cNvSpPr>
          <p:nvPr>
            <p:ph type="body" idx="1"/>
          </p:nvPr>
        </p:nvSpPr>
        <p:spPr>
          <a:xfrm>
            <a:off x="360000" y="1800000"/>
            <a:ext cx="11364362" cy="4140000"/>
          </a:xfrm>
          <a:prstGeom prst="rect">
            <a:avLst/>
          </a:prstGeom>
          <a:noFill/>
          <a:ln>
            <a:noFill/>
          </a:ln>
        </p:spPr>
        <p:txBody>
          <a:bodyPr spcFirstLastPara="1" wrap="square" lIns="0" tIns="0" rIns="0" bIns="0" anchor="t" anchorCtr="0">
            <a:noAutofit/>
          </a:bodyPr>
          <a:lstStyle/>
          <a:p>
            <a:pPr marL="0" lvl="0" indent="0" algn="l" rtl="0">
              <a:lnSpc>
                <a:spcPct val="110000"/>
              </a:lnSpc>
              <a:spcAft>
                <a:spcPts val="1200"/>
              </a:spcAft>
              <a:buNone/>
            </a:pPr>
            <a:r>
              <a:rPr lang="en-GB" dirty="0"/>
              <a:t>Open vented heating systems are traditional hot water and heating arrangements commonly found in older properties. They rely on a feed and expansion (F&amp;E) cistern, cold feed pipe, and open vent pipe to maintain system pressure and safety. </a:t>
            </a:r>
            <a:endParaRPr dirty="0"/>
          </a:p>
          <a:p>
            <a:pPr marL="0" lvl="0" indent="0" algn="l" rtl="0">
              <a:lnSpc>
                <a:spcPct val="110000"/>
              </a:lnSpc>
              <a:spcAft>
                <a:spcPts val="1200"/>
              </a:spcAft>
              <a:buNone/>
            </a:pPr>
            <a:r>
              <a:rPr lang="en-GB" dirty="0"/>
              <a:t>The cistern supplies water to the system and accommodates expansion as water heats. </a:t>
            </a:r>
            <a:endParaRPr dirty="0"/>
          </a:p>
          <a:p>
            <a:pPr marL="0" lvl="0" indent="0" algn="l" rtl="0">
              <a:lnSpc>
                <a:spcPct val="110000"/>
              </a:lnSpc>
              <a:spcAft>
                <a:spcPts val="1200"/>
              </a:spcAft>
              <a:buNone/>
            </a:pPr>
            <a:r>
              <a:rPr lang="en-GB" dirty="0"/>
              <a:t>The open vent pipe provides a pathway for air and steam to escape safely. </a:t>
            </a:r>
            <a:endParaRPr dirty="0"/>
          </a:p>
          <a:p>
            <a:pPr marL="0" lvl="0" indent="0" algn="l" rtl="0">
              <a:lnSpc>
                <a:spcPct val="110000"/>
              </a:lnSpc>
              <a:spcAft>
                <a:spcPts val="1200"/>
              </a:spcAft>
              <a:buNone/>
            </a:pPr>
            <a:r>
              <a:rPr lang="en-GB" dirty="0"/>
              <a:t>Although modern sealed systems are now widely used, understanding open vented systems is essential for diagnosing, servicing, and upgrading heating installations.</a:t>
            </a:r>
            <a:endParaRP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g378b688350d_0_16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Final knowledge check</a:t>
            </a:r>
          </a:p>
        </p:txBody>
      </p:sp>
      <p:sp>
        <p:nvSpPr>
          <p:cNvPr id="276" name="Google Shape;276;g378b688350d_0_169"/>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What protects against system overpressure in open vented systems?</a:t>
            </a:r>
            <a:endParaRPr dirty="0"/>
          </a:p>
          <a:p>
            <a:pPr indent="-457200">
              <a:spcAft>
                <a:spcPts val="1200"/>
              </a:spcAft>
              <a:buSzPct val="100000"/>
              <a:buFont typeface="+mj-lt"/>
              <a:buAutoNum type="arabicPeriod"/>
            </a:pPr>
            <a:r>
              <a:rPr lang="en-GB" dirty="0"/>
              <a:t>Why do cisterns need screened overflows?</a:t>
            </a:r>
            <a:endParaRPr dirty="0"/>
          </a:p>
          <a:p>
            <a:pPr indent="-457200">
              <a:spcAft>
                <a:spcPts val="1200"/>
              </a:spcAft>
              <a:buSzPct val="100000"/>
              <a:buFont typeface="+mj-lt"/>
              <a:buAutoNum type="arabicPeriod"/>
            </a:pPr>
            <a:r>
              <a:rPr lang="en-GB" dirty="0"/>
              <a:t>Which system provides better radiator performance?</a:t>
            </a:r>
            <a:endParaRPr dirty="0"/>
          </a:p>
          <a:p>
            <a:pPr indent="-457200">
              <a:spcAft>
                <a:spcPts val="1200"/>
              </a:spcAft>
              <a:buSzPct val="100000"/>
              <a:buFont typeface="+mj-lt"/>
              <a:buAutoNum type="arabicPeriod"/>
            </a:pPr>
            <a:r>
              <a:rPr lang="en-GB" dirty="0"/>
              <a:t>What symptom suggests a blocked cold feed?</a:t>
            </a:r>
            <a:endParaRPr dirty="0"/>
          </a:p>
          <a:p>
            <a:pPr indent="-457200">
              <a:spcAft>
                <a:spcPts val="1200"/>
              </a:spcAft>
              <a:buSzPct val="100000"/>
              <a:buFont typeface="+mj-lt"/>
              <a:buAutoNum type="arabicPeriod"/>
            </a:pPr>
            <a:r>
              <a:rPr lang="en-GB" dirty="0"/>
              <a:t>Why is balancing important?</a:t>
            </a:r>
            <a:endParaRP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g378b688350d_0_18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Final knowledge check – answers</a:t>
            </a:r>
          </a:p>
        </p:txBody>
      </p:sp>
      <p:sp>
        <p:nvSpPr>
          <p:cNvPr id="282" name="Google Shape;282;g378b688350d_0_18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The open vent pipe into the F&amp;E cistern.</a:t>
            </a:r>
            <a:endParaRPr dirty="0"/>
          </a:p>
          <a:p>
            <a:pPr indent="-457200">
              <a:spcAft>
                <a:spcPts val="1200"/>
              </a:spcAft>
              <a:buSzPct val="100000"/>
              <a:buFont typeface="+mj-lt"/>
              <a:buAutoNum type="arabicPeriod"/>
            </a:pPr>
            <a:r>
              <a:rPr lang="en-GB" dirty="0"/>
              <a:t>To prevent insects or debris entering.</a:t>
            </a:r>
            <a:endParaRPr dirty="0"/>
          </a:p>
          <a:p>
            <a:pPr indent="-457200">
              <a:spcAft>
                <a:spcPts val="1200"/>
              </a:spcAft>
              <a:buSzPct val="100000"/>
              <a:buFont typeface="+mj-lt"/>
              <a:buAutoNum type="arabicPeriod"/>
            </a:pPr>
            <a:r>
              <a:rPr lang="en-GB" dirty="0"/>
              <a:t>Two-pipe systems.</a:t>
            </a:r>
            <a:endParaRPr dirty="0"/>
          </a:p>
          <a:p>
            <a:pPr indent="-457200">
              <a:spcAft>
                <a:spcPts val="1200"/>
              </a:spcAft>
              <a:buSzPct val="100000"/>
              <a:buFont typeface="+mj-lt"/>
              <a:buAutoNum type="arabicPeriod"/>
            </a:pPr>
            <a:r>
              <a:rPr lang="en-GB" dirty="0"/>
              <a:t>Radiators not filling, boiler dry firing, circulation problems.</a:t>
            </a:r>
            <a:endParaRPr dirty="0"/>
          </a:p>
          <a:p>
            <a:pPr indent="-457200">
              <a:spcAft>
                <a:spcPts val="1200"/>
              </a:spcAft>
              <a:buSzPct val="100000"/>
              <a:buFont typeface="+mj-lt"/>
              <a:buAutoNum type="arabicPeriod"/>
            </a:pPr>
            <a:r>
              <a:rPr lang="en-GB" dirty="0"/>
              <a:t>Ensures even heating and efficiency across all radiators.</a:t>
            </a:r>
            <a:endParaRP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15"/>
          <p:cNvSpPr txBox="1">
            <a:spLocks noGrp="1"/>
          </p:cNvSpPr>
          <p:nvPr>
            <p:ph type="title"/>
          </p:nvPr>
        </p:nvSpPr>
        <p:spPr>
          <a:xfrm>
            <a:off x="252000" y="972000"/>
            <a:ext cx="11628452" cy="646331"/>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Summary</a:t>
            </a:r>
            <a:endParaRPr/>
          </a:p>
        </p:txBody>
      </p:sp>
      <p:sp>
        <p:nvSpPr>
          <p:cNvPr id="288" name="Google Shape;288;p15"/>
          <p:cNvSpPr txBox="1">
            <a:spLocks noGrp="1"/>
          </p:cNvSpPr>
          <p:nvPr>
            <p:ph type="body" idx="1"/>
          </p:nvPr>
        </p:nvSpPr>
        <p:spPr>
          <a:xfrm>
            <a:off x="360000" y="1800000"/>
            <a:ext cx="11577900" cy="414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dk1"/>
              </a:buClr>
              <a:buFont typeface="Arial"/>
              <a:buNone/>
            </a:pPr>
            <a:r>
              <a:rPr lang="en-GB" dirty="0"/>
              <a:t>You should be able to:</a:t>
            </a:r>
            <a:endParaRPr dirty="0"/>
          </a:p>
          <a:p>
            <a:pPr marL="342900" lvl="0" indent="-342900" algn="l" rtl="0">
              <a:spcBef>
                <a:spcPts val="1200"/>
              </a:spcBef>
              <a:spcAft>
                <a:spcPts val="0"/>
              </a:spcAft>
              <a:buClr>
                <a:schemeClr val="dk1"/>
              </a:buClr>
              <a:buSzPts val="2400"/>
              <a:buChar char="•"/>
            </a:pPr>
            <a:r>
              <a:rPr lang="en-GB" b="1" dirty="0"/>
              <a:t>Describe </a:t>
            </a:r>
            <a:r>
              <a:rPr lang="en-GB" dirty="0"/>
              <a:t>the roles of open vent pipe, cold feed, expansion pipe and F&amp;E cistern</a:t>
            </a:r>
            <a:endParaRPr dirty="0"/>
          </a:p>
          <a:p>
            <a:pPr marL="342900" lvl="0" indent="-342900" algn="l" rtl="0">
              <a:spcBef>
                <a:spcPts val="1200"/>
              </a:spcBef>
              <a:spcAft>
                <a:spcPts val="0"/>
              </a:spcAft>
              <a:buClr>
                <a:schemeClr val="dk1"/>
              </a:buClr>
              <a:buSzPts val="2400"/>
              <a:buChar char="•"/>
            </a:pPr>
            <a:r>
              <a:rPr lang="en-GB" b="1" dirty="0"/>
              <a:t>State </a:t>
            </a:r>
            <a:r>
              <a:rPr lang="en-GB" dirty="0"/>
              <a:t>the requirements for vent pipe installation</a:t>
            </a:r>
            <a:endParaRPr dirty="0"/>
          </a:p>
          <a:p>
            <a:pPr marL="342900" lvl="0" indent="-342900" algn="l" rtl="0">
              <a:spcBef>
                <a:spcPts val="1200"/>
              </a:spcBef>
              <a:spcAft>
                <a:spcPts val="0"/>
              </a:spcAft>
              <a:buClr>
                <a:schemeClr val="dk1"/>
              </a:buClr>
              <a:buSzPts val="2400"/>
              <a:buChar char="•"/>
            </a:pPr>
            <a:r>
              <a:rPr lang="en-GB" b="1" dirty="0"/>
              <a:t>Explain </a:t>
            </a:r>
            <a:r>
              <a:rPr lang="en-GB" dirty="0"/>
              <a:t>the function of two-pipe systems and the circulator</a:t>
            </a:r>
            <a:endParaRPr dirty="0"/>
          </a:p>
          <a:p>
            <a:pPr marL="0" lvl="0" indent="0" algn="l" rtl="0">
              <a:spcBef>
                <a:spcPts val="2400"/>
              </a:spcBef>
              <a:spcAft>
                <a:spcPts val="0"/>
              </a:spcAft>
              <a:buClr>
                <a:schemeClr val="dk1"/>
              </a:buClr>
              <a:buFont typeface="Arial"/>
              <a:buNone/>
            </a:pPr>
            <a:r>
              <a:rPr lang="en-GB" dirty="0"/>
              <a:t>You might also be able to:</a:t>
            </a:r>
            <a:endParaRPr dirty="0"/>
          </a:p>
          <a:p>
            <a:pPr marL="342900" lvl="0" indent="-342900" algn="l" rtl="0">
              <a:spcBef>
                <a:spcPts val="1200"/>
              </a:spcBef>
              <a:spcAft>
                <a:spcPts val="0"/>
              </a:spcAft>
              <a:buClr>
                <a:schemeClr val="dk1"/>
              </a:buClr>
              <a:buSzPts val="2400"/>
              <a:buChar char="•"/>
            </a:pPr>
            <a:r>
              <a:rPr lang="en-GB" b="1" dirty="0"/>
              <a:t>Compare</a:t>
            </a:r>
            <a:r>
              <a:rPr lang="en-GB" dirty="0"/>
              <a:t> one-pipe and two-pipe layouts</a:t>
            </a:r>
            <a:endParaRPr dirty="0"/>
          </a:p>
          <a:p>
            <a:pPr marL="342900" lvl="0" indent="-342900" algn="l" rtl="0">
              <a:spcBef>
                <a:spcPts val="1200"/>
              </a:spcBef>
              <a:spcAft>
                <a:spcPts val="0"/>
              </a:spcAft>
              <a:buClr>
                <a:schemeClr val="dk1"/>
              </a:buClr>
              <a:buSzPts val="2400"/>
              <a:buChar char="•"/>
            </a:pPr>
            <a:r>
              <a:rPr lang="en-GB" b="1" dirty="0"/>
              <a:t>Identify</a:t>
            </a:r>
            <a:r>
              <a:rPr lang="en-GB" dirty="0"/>
              <a:t> and sketch open vented system layouts</a:t>
            </a:r>
            <a:endParaRPr dirty="0"/>
          </a:p>
          <a:p>
            <a:pPr marL="0" lvl="0" indent="0" algn="l" rtl="0">
              <a:spcBef>
                <a:spcPts val="1200"/>
              </a:spcBef>
              <a:spcAft>
                <a:spcPts val="0"/>
              </a:spcAft>
              <a:buClr>
                <a:schemeClr val="dk1"/>
              </a:buClr>
              <a:buFont typeface="Arial"/>
              <a:buNone/>
            </a:pPr>
            <a:endParaRPr dirty="0"/>
          </a:p>
          <a:p>
            <a:pPr marL="0" lvl="0" indent="0" algn="l" rtl="0">
              <a:lnSpc>
                <a:spcPct val="110000"/>
              </a:lnSpc>
              <a:spcBef>
                <a:spcPts val="1200"/>
              </a:spcBef>
              <a:spcAft>
                <a:spcPts val="0"/>
              </a:spcAft>
              <a:buNone/>
            </a:pPr>
            <a:endParaRP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16"/>
          <p:cNvSpPr txBox="1"/>
          <p:nvPr/>
        </p:nvSpPr>
        <p:spPr>
          <a:xfrm>
            <a:off x="3599812" y="1544613"/>
            <a:ext cx="5040000"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5400" dirty="0">
                <a:solidFill>
                  <a:srgbClr val="FC4421"/>
                </a:solidFill>
                <a:latin typeface="Arial"/>
                <a:ea typeface="Arial"/>
                <a:cs typeface="Arial"/>
                <a:sym typeface="Arial"/>
              </a:rPr>
              <a:t>Any questions?</a:t>
            </a:r>
            <a:endParaRPr dirty="0"/>
          </a:p>
        </p:txBody>
      </p:sp>
      <p:sp>
        <p:nvSpPr>
          <p:cNvPr id="2" name="TextBox 1">
            <a:extLst>
              <a:ext uri="{FF2B5EF4-FFF2-40B4-BE49-F238E27FC236}">
                <a16:creationId xmlns:a16="http://schemas.microsoft.com/office/drawing/2014/main" id="{3DE2529B-E467-D3C3-B8A8-007C9791F4DE}"/>
              </a:ext>
            </a:extLst>
          </p:cNvPr>
          <p:cNvSpPr txBox="1"/>
          <p:nvPr/>
        </p:nvSpPr>
        <p:spPr>
          <a:xfrm>
            <a:off x="467358" y="3571368"/>
            <a:ext cx="11304908" cy="2031325"/>
          </a:xfrm>
          <a:prstGeom prst="rect">
            <a:avLst/>
          </a:prstGeom>
          <a:noFill/>
        </p:spPr>
        <p:txBody>
          <a:bodyPr wrap="square">
            <a:spAutoFit/>
          </a:bodyPr>
          <a:lstStyle/>
          <a:p>
            <a:pPr algn="l" fontAlgn="base">
              <a:buNone/>
            </a:pPr>
            <a:r>
              <a:rPr lang="en-GB" sz="1800" b="0" i="0" dirty="0">
                <a:solidFill>
                  <a:srgbClr val="000000"/>
                </a:solidFill>
                <a:effectLst/>
                <a:latin typeface="inherit"/>
              </a:rPr>
              <a:t>Copyright in this document belongs to and is used under licence from the Department for Education, © 2025.</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 </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‘T-LEVELS’ and ‘T Level’ are registered trademarks of the Department for Education.</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 </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WJEC is authorised by the Department for Education to develop and deliver this T Level Technical Qualification.</a:t>
            </a:r>
          </a:p>
          <a:p>
            <a:pPr algn="l" fontAlgn="base">
              <a:buNone/>
            </a:pPr>
            <a:endParaRPr lang="en-GB" sz="1800" dirty="0">
              <a:solidFill>
                <a:srgbClr val="000000"/>
              </a:solidFill>
              <a:latin typeface="inherit"/>
            </a:endParaRPr>
          </a:p>
          <a:p>
            <a:r>
              <a:rPr lang="en-US" altLang="en-US" sz="1800" dirty="0">
                <a:solidFill>
                  <a:srgbClr val="000000"/>
                </a:solidFill>
                <a:latin typeface="inherit"/>
              </a:rPr>
              <a:t>WJEC operates in England under the name </a:t>
            </a:r>
            <a:r>
              <a:rPr lang="en-US" altLang="en-US" sz="1800" dirty="0" err="1">
                <a:solidFill>
                  <a:srgbClr val="000000"/>
                </a:solidFill>
                <a:latin typeface="inherit"/>
              </a:rPr>
              <a:t>Eduqas</a:t>
            </a:r>
            <a:r>
              <a:rPr lang="en-US" altLang="en-US" sz="1800" dirty="0">
                <a:solidFill>
                  <a:srgbClr val="000000"/>
                </a:solidFill>
                <a:latin typeface="inherit"/>
              </a:rPr>
              <a:t> which is a registered trademark of WJEC.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The open vent pipe</a:t>
            </a:r>
          </a:p>
        </p:txBody>
      </p:sp>
      <p:sp>
        <p:nvSpPr>
          <p:cNvPr id="62" name="Google Shape;62;p8"/>
          <p:cNvSpPr txBox="1">
            <a:spLocks noGrp="1"/>
          </p:cNvSpPr>
          <p:nvPr>
            <p:ph type="body" idx="1"/>
          </p:nvPr>
        </p:nvSpPr>
        <p:spPr>
          <a:xfrm>
            <a:off x="360000" y="1800000"/>
            <a:ext cx="1042491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The open vent pipe provides a safety outlet from the heating system into the feed and expansion cistern. Its main purpose is to allow air to escape and prevent dangerous build-up of pressure. </a:t>
            </a:r>
            <a:endParaRPr dirty="0"/>
          </a:p>
          <a:p>
            <a:pPr marL="0" indent="0">
              <a:spcAft>
                <a:spcPts val="1200"/>
              </a:spcAft>
            </a:pPr>
            <a:r>
              <a:rPr lang="en-GB" dirty="0"/>
              <a:t>It also acts as a safeguard against overheating, as steam or hot water can escape via the vent. Correct installation is essential to ensure it can perform its role effectively.</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g378b688350d_0_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Role of the cold feed and expansion pipe</a:t>
            </a:r>
          </a:p>
        </p:txBody>
      </p:sp>
      <p:sp>
        <p:nvSpPr>
          <p:cNvPr id="68" name="Google Shape;68;g378b688350d_0_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t>Supplies fresh water to the heating system.</a:t>
            </a:r>
            <a:endParaRPr dirty="0"/>
          </a:p>
          <a:p>
            <a:pPr marL="252000" indent="-252000">
              <a:spcAft>
                <a:spcPts val="1200"/>
              </a:spcAft>
              <a:buSzPct val="100000"/>
              <a:buFont typeface="Arial" panose="020B0604020202020204" pitchFamily="34" charset="0"/>
              <a:buChar char="•"/>
            </a:pPr>
            <a:r>
              <a:rPr lang="en-GB" dirty="0"/>
              <a:t>Maintains system pressure at safe level.</a:t>
            </a:r>
            <a:endParaRPr dirty="0"/>
          </a:p>
          <a:p>
            <a:pPr marL="252000" indent="-252000">
              <a:spcAft>
                <a:spcPts val="1200"/>
              </a:spcAft>
              <a:buSzPct val="100000"/>
              <a:buFont typeface="Arial" panose="020B0604020202020204" pitchFamily="34" charset="0"/>
              <a:buChar char="•"/>
            </a:pPr>
            <a:r>
              <a:rPr lang="en-GB" dirty="0"/>
              <a:t>Allows for expansion when water is heated.</a:t>
            </a:r>
            <a:endParaRPr dirty="0"/>
          </a:p>
          <a:p>
            <a:pPr marL="252000" indent="-252000">
              <a:spcAft>
                <a:spcPts val="1200"/>
              </a:spcAft>
              <a:buSzPct val="100000"/>
              <a:buFont typeface="Arial" panose="020B0604020202020204" pitchFamily="34" charset="0"/>
              <a:buChar char="•"/>
            </a:pPr>
            <a:r>
              <a:rPr lang="en-GB" dirty="0"/>
              <a:t>Works in conjunction with open vent pipe.</a:t>
            </a:r>
            <a:endParaRPr dirty="0"/>
          </a:p>
          <a:p>
            <a:pPr marL="252000" indent="-252000">
              <a:spcAft>
                <a:spcPts val="1200"/>
              </a:spcAft>
              <a:buSzPct val="100000"/>
              <a:buFont typeface="Arial" panose="020B0604020202020204" pitchFamily="34" charset="0"/>
              <a:buChar char="•"/>
            </a:pPr>
            <a:r>
              <a:rPr lang="en-GB" dirty="0"/>
              <a:t>Connects to the feed and expansion cistern.</a:t>
            </a:r>
            <a:endParaRPr dirty="0"/>
          </a:p>
          <a:p>
            <a:pPr marL="0" indent="0">
              <a:spcAft>
                <a:spcPts val="1200"/>
              </a:spcAft>
            </a:pPr>
            <a:r>
              <a:rPr lang="en-GB" b="1" dirty="0"/>
              <a:t>Question: </a:t>
            </a:r>
            <a:r>
              <a:rPr lang="en-GB" dirty="0"/>
              <a:t>What happens if the cold feed pipe is blocked or incorrectly fitted?</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g378b688350d_0_1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Feed and expansion cistern</a:t>
            </a:r>
          </a:p>
        </p:txBody>
      </p:sp>
      <p:sp>
        <p:nvSpPr>
          <p:cNvPr id="74" name="Google Shape;74;g378b688350d_0_10"/>
          <p:cNvSpPr txBox="1">
            <a:spLocks noGrp="1"/>
          </p:cNvSpPr>
          <p:nvPr>
            <p:ph type="body" idx="1"/>
          </p:nvPr>
        </p:nvSpPr>
        <p:spPr>
          <a:xfrm>
            <a:off x="360000" y="1800000"/>
            <a:ext cx="70263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The F&amp;E cistern is usually located in the loft space above the heating system. It provides a small reserve of water and maintains system water level. </a:t>
            </a:r>
            <a:endParaRPr dirty="0"/>
          </a:p>
          <a:p>
            <a:pPr marL="0" indent="0">
              <a:spcAft>
                <a:spcPts val="1200"/>
              </a:spcAft>
            </a:pPr>
            <a:r>
              <a:rPr lang="en-GB" dirty="0"/>
              <a:t>It allows expansion and contraction to take place safely as water heats and cools. </a:t>
            </a:r>
            <a:endParaRPr dirty="0"/>
          </a:p>
          <a:p>
            <a:pPr marL="0" indent="0">
              <a:spcAft>
                <a:spcPts val="1200"/>
              </a:spcAft>
            </a:pPr>
            <a:r>
              <a:rPr lang="en-GB" dirty="0"/>
              <a:t>The cistern must have a close-fitting lid, screened overflow, and be insulated to prevent contamination or freezing.</a:t>
            </a:r>
            <a:endParaRPr dirty="0"/>
          </a:p>
        </p:txBody>
      </p:sp>
      <p:pic>
        <p:nvPicPr>
          <p:cNvPr id="3" name="Picture 2" descr="IMG_3885.heic">
            <a:extLst>
              <a:ext uri="{FF2B5EF4-FFF2-40B4-BE49-F238E27FC236}">
                <a16:creationId xmlns:a16="http://schemas.microsoft.com/office/drawing/2014/main" id="{F48F36BB-6C31-0B0B-069C-136C6B254687}"/>
              </a:ext>
            </a:extLst>
          </p:cNvPr>
          <p:cNvPicPr>
            <a:picLocks noChangeAspect="1"/>
          </p:cNvPicPr>
          <p:nvPr/>
        </p:nvPicPr>
        <p:blipFill>
          <a:blip r:embed="rId3"/>
          <a:srcRect l="8790" t="26546" r="24784" b="369"/>
          <a:stretch>
            <a:fillRect/>
          </a:stretch>
        </p:blipFill>
        <p:spPr>
          <a:xfrm>
            <a:off x="7465072" y="1900073"/>
            <a:ext cx="4410263" cy="305476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g378b688350d_0_1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Role of the cold feed and expansion pipe</a:t>
            </a:r>
          </a:p>
        </p:txBody>
      </p:sp>
      <p:sp>
        <p:nvSpPr>
          <p:cNvPr id="81" name="Google Shape;81;g378b688350d_0_1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t>Minimum internal diameter of 22mm.</a:t>
            </a:r>
            <a:endParaRPr dirty="0"/>
          </a:p>
          <a:p>
            <a:pPr marL="252000" indent="-252000">
              <a:spcAft>
                <a:spcPts val="1200"/>
              </a:spcAft>
              <a:buSzPct val="100000"/>
              <a:buFont typeface="Arial" panose="020B0604020202020204" pitchFamily="34" charset="0"/>
              <a:buChar char="•"/>
            </a:pPr>
            <a:r>
              <a:rPr lang="en-GB" dirty="0"/>
              <a:t>Termination at least 450mm above cistern water level.</a:t>
            </a:r>
            <a:endParaRPr dirty="0"/>
          </a:p>
          <a:p>
            <a:pPr marL="252000" indent="-252000">
              <a:spcAft>
                <a:spcPts val="1200"/>
              </a:spcAft>
              <a:buSzPct val="100000"/>
              <a:buFont typeface="Arial" panose="020B0604020202020204" pitchFamily="34" charset="0"/>
              <a:buChar char="•"/>
            </a:pPr>
            <a:r>
              <a:rPr lang="en-GB" dirty="0"/>
              <a:t>Must rise vertically with no restrictions.</a:t>
            </a:r>
            <a:endParaRPr dirty="0"/>
          </a:p>
          <a:p>
            <a:pPr marL="252000" indent="-252000">
              <a:spcAft>
                <a:spcPts val="1200"/>
              </a:spcAft>
              <a:buSzPct val="100000"/>
              <a:buFont typeface="Arial" panose="020B0604020202020204" pitchFamily="34" charset="0"/>
              <a:buChar char="•"/>
            </a:pPr>
            <a:r>
              <a:rPr lang="en-GB" dirty="0"/>
              <a:t>Positioned to discharge safely into cistern.</a:t>
            </a:r>
            <a:endParaRPr dirty="0"/>
          </a:p>
          <a:p>
            <a:pPr marL="252000" indent="-252000">
              <a:spcAft>
                <a:spcPts val="1200"/>
              </a:spcAft>
              <a:buSzPct val="100000"/>
              <a:buFont typeface="Arial" panose="020B0604020202020204" pitchFamily="34" charset="0"/>
              <a:buChar char="•"/>
            </a:pPr>
            <a:r>
              <a:rPr lang="en-GB" dirty="0"/>
              <a:t>Connected close to the boiler flow for safety.</a:t>
            </a:r>
            <a:endParaRPr dirty="0"/>
          </a:p>
          <a:p>
            <a:pPr marL="0" indent="0">
              <a:spcAft>
                <a:spcPts val="1200"/>
              </a:spcAft>
              <a:buSzPct val="100000"/>
            </a:pPr>
            <a:r>
              <a:rPr lang="en-GB" b="1" dirty="0"/>
              <a:t>Question: </a:t>
            </a:r>
            <a:r>
              <a:rPr lang="en-GB" dirty="0"/>
              <a:t>Why is it important that the open vent rises vertically without restrictions?</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g378b688350d_0_2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Safety role of the open vent</a:t>
            </a:r>
          </a:p>
        </p:txBody>
      </p:sp>
      <p:sp>
        <p:nvSpPr>
          <p:cNvPr id="87" name="Google Shape;87;g378b688350d_0_21"/>
          <p:cNvSpPr txBox="1">
            <a:spLocks noGrp="1"/>
          </p:cNvSpPr>
          <p:nvPr>
            <p:ph type="body" idx="1"/>
          </p:nvPr>
        </p:nvSpPr>
        <p:spPr>
          <a:xfrm>
            <a:off x="360000" y="1800000"/>
            <a:ext cx="10349753" cy="3733322"/>
          </a:xfrm>
          <a:prstGeom prst="rect">
            <a:avLst/>
          </a:prstGeom>
          <a:noFill/>
          <a:ln>
            <a:noFill/>
          </a:ln>
        </p:spPr>
        <p:txBody>
          <a:bodyPr spcFirstLastPara="1" wrap="square" lIns="0" tIns="0" rIns="0" bIns="0" anchor="t" anchorCtr="0">
            <a:noAutofit/>
          </a:bodyPr>
          <a:lstStyle/>
          <a:p>
            <a:pPr marL="0" indent="0">
              <a:spcAft>
                <a:spcPts val="1200"/>
              </a:spcAft>
            </a:pPr>
            <a:r>
              <a:rPr lang="en-GB" dirty="0"/>
              <a:t>The open vent is the last line of defence against system overpressure. If safety devices or thermostats fail, the vent allows excess water and steam to escape harmlessly into the cistern. </a:t>
            </a:r>
            <a:endParaRPr dirty="0"/>
          </a:p>
          <a:p>
            <a:pPr marL="0" indent="0">
              <a:spcAft>
                <a:spcPts val="1200"/>
              </a:spcAft>
            </a:pPr>
            <a:r>
              <a:rPr lang="en-GB" dirty="0"/>
              <a:t>Incorrect installation can result in pumping over, water loss, or even scalding risks. </a:t>
            </a:r>
            <a:endParaRPr dirty="0"/>
          </a:p>
          <a:p>
            <a:pPr marL="0" indent="0">
              <a:spcAft>
                <a:spcPts val="1200"/>
              </a:spcAft>
            </a:pPr>
            <a:r>
              <a:rPr lang="en-GB" dirty="0"/>
              <a:t>Following dimensional requirements ensures safe and effective operation.</a:t>
            </a:r>
            <a:endParaRPr dirty="0"/>
          </a:p>
        </p:txBody>
      </p:sp>
    </p:spTree>
  </p:cSld>
  <p:clrMapOvr>
    <a:masterClrMapping/>
  </p:clrMapOvr>
</p:sld>
</file>

<file path=ppt/theme/theme1.xml><?xml version="1.0" encoding="utf-8"?>
<a:theme xmlns:a="http://schemas.openxmlformats.org/drawingml/2006/main" name="1_Default Design">
  <a:themeElements>
    <a:clrScheme name="Custom 3">
      <a:dk1>
        <a:srgbClr val="000000"/>
      </a:dk1>
      <a:lt1>
        <a:srgbClr val="FFFFFF"/>
      </a:lt1>
      <a:dk2>
        <a:srgbClr val="000000"/>
      </a:dk2>
      <a:lt2>
        <a:srgbClr val="808080"/>
      </a:lt2>
      <a:accent1>
        <a:srgbClr val="FFFFFF"/>
      </a:accent1>
      <a:accent2>
        <a:srgbClr val="FC4421"/>
      </a:accent2>
      <a:accent3>
        <a:srgbClr val="FFFFFF"/>
      </a:accent3>
      <a:accent4>
        <a:srgbClr val="000000"/>
      </a:accent4>
      <a:accent5>
        <a:srgbClr val="DAEDEF"/>
      </a:accent5>
      <a:accent6>
        <a:srgbClr val="FC4421"/>
      </a:accent6>
      <a:hlink>
        <a:srgbClr val="FC4421"/>
      </a:hlink>
      <a:folHlink>
        <a:srgbClr val="FC442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DD05C0E7E0E414EB79F81A23986EA6A" ma:contentTypeVersion="11" ma:contentTypeDescription="Create a new document." ma:contentTypeScope="" ma:versionID="a35201a8bc688b2d88f5dbb6e1211090">
  <xsd:schema xmlns:xsd="http://www.w3.org/2001/XMLSchema" xmlns:xs="http://www.w3.org/2001/XMLSchema" xmlns:p="http://schemas.microsoft.com/office/2006/metadata/properties" xmlns:ns2="7c04300a-231c-4281-9146-a98f6f4a7aff" xmlns:ns3="01e15224-84b2-4570-bdea-a67bb94d0921" targetNamespace="http://schemas.microsoft.com/office/2006/metadata/properties" ma:root="true" ma:fieldsID="b4e4d11d21b039030c9a48cd9f3673c2" ns2:_="" ns3:_="">
    <xsd:import namespace="7c04300a-231c-4281-9146-a98f6f4a7aff"/>
    <xsd:import namespace="01e15224-84b2-4570-bdea-a67bb94d092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04300a-231c-4281-9146-a98f6f4a7a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fd004107-dac0-45af-83fb-11757b2c8399"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e15224-84b2-4570-bdea-a67bb94d0921"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b8a52c73-49a1-4329-875b-4831fc8e3540}" ma:internalName="TaxCatchAll" ma:showField="CatchAllData" ma:web="01e15224-84b2-4570-bdea-a67bb94d092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01e15224-84b2-4570-bdea-a67bb94d0921" xsi:nil="true"/>
    <lcf76f155ced4ddcb4097134ff3c332f xmlns="7c04300a-231c-4281-9146-a98f6f4a7aff">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6F9F379-4907-4182-8B9A-ADBF36DABF25}">
  <ds:schemaRefs>
    <ds:schemaRef ds:uri="http://schemas.microsoft.com/sharepoint/v3/contenttype/forms"/>
  </ds:schemaRefs>
</ds:datastoreItem>
</file>

<file path=customXml/itemProps2.xml><?xml version="1.0" encoding="utf-8"?>
<ds:datastoreItem xmlns:ds="http://schemas.openxmlformats.org/officeDocument/2006/customXml" ds:itemID="{BD779D05-56D6-479C-9E52-03FE4D47EB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04300a-231c-4281-9146-a98f6f4a7aff"/>
    <ds:schemaRef ds:uri="01e15224-84b2-4570-bdea-a67bb94d092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4E2F9DA-DFD1-4FF3-9FFA-49EC9488EFB1}">
  <ds:schemaRefs>
    <ds:schemaRef ds:uri="http://purl.org/dc/dcmitype/"/>
    <ds:schemaRef ds:uri="http://schemas.openxmlformats.org/package/2006/metadata/core-properties"/>
    <ds:schemaRef ds:uri="http://purl.org/dc/terms/"/>
    <ds:schemaRef ds:uri="http://www.w3.org/XML/1998/namespace"/>
    <ds:schemaRef ds:uri="http://schemas.microsoft.com/office/2006/documentManagement/types"/>
    <ds:schemaRef ds:uri="http://purl.org/dc/elements/1.1/"/>
    <ds:schemaRef ds:uri="http://schemas.microsoft.com/office/infopath/2007/PartnerControls"/>
    <ds:schemaRef ds:uri="01e15224-84b2-4570-bdea-a67bb94d0921"/>
    <ds:schemaRef ds:uri="7c04300a-231c-4281-9146-a98f6f4a7aff"/>
    <ds:schemaRef ds:uri="http://schemas.microsoft.com/office/2006/metadata/properties"/>
  </ds:schemaRefs>
</ds:datastoreItem>
</file>

<file path=docMetadata/LabelInfo.xml><?xml version="1.0" encoding="utf-8"?>
<clbl:labelList xmlns:clbl="http://schemas.microsoft.com/office/2020/mipLabelMetadata">
  <clbl:label id="{cdb5124c-a56e-47e1-8444-7a6f9085be98}" enabled="1" method="Standard" siteId="{0b26221c-c008-47b1-94c7-58a0b89761cc}" removed="0"/>
</clbl:labelList>
</file>

<file path=docProps/app.xml><?xml version="1.0" encoding="utf-8"?>
<Properties xmlns="http://schemas.openxmlformats.org/officeDocument/2006/extended-properties" xmlns:vt="http://schemas.openxmlformats.org/officeDocument/2006/docPropsVTypes">
  <TotalTime>22</TotalTime>
  <Words>2413</Words>
  <Application>Microsoft Office PowerPoint</Application>
  <PresentationFormat>Custom</PresentationFormat>
  <Paragraphs>243</Paragraphs>
  <Slides>43</Slides>
  <Notes>43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43</vt:i4>
      </vt:variant>
    </vt:vector>
  </HeadingPairs>
  <TitlesOfParts>
    <vt:vector size="47" baseType="lpstr">
      <vt:lpstr>Aptos</vt:lpstr>
      <vt:lpstr>Arial</vt:lpstr>
      <vt:lpstr>inherit</vt:lpstr>
      <vt:lpstr>1_Default Design</vt:lpstr>
      <vt:lpstr>PowerPoint Presentation</vt:lpstr>
      <vt:lpstr>Starter</vt:lpstr>
      <vt:lpstr>Objectives </vt:lpstr>
      <vt:lpstr>Open vented heating systems</vt:lpstr>
      <vt:lpstr>The open vent pipe</vt:lpstr>
      <vt:lpstr>Role of the cold feed and expansion pipe</vt:lpstr>
      <vt:lpstr>Feed and expansion cistern</vt:lpstr>
      <vt:lpstr>Role of the cold feed and expansion pipe</vt:lpstr>
      <vt:lpstr>Safety role of the open vent</vt:lpstr>
      <vt:lpstr>Cold feed pipe requirements</vt:lpstr>
      <vt:lpstr>Relationship between vent, cold feed, and cistern</vt:lpstr>
      <vt:lpstr>One-pipe system</vt:lpstr>
      <vt:lpstr>Two-pipe heating system layout</vt:lpstr>
      <vt:lpstr>Comparing two-pipe and one-pipe systems</vt:lpstr>
      <vt:lpstr>The circulator</vt:lpstr>
      <vt:lpstr>Location of the circulator</vt:lpstr>
      <vt:lpstr>Tutor activity – system layouts</vt:lpstr>
      <vt:lpstr>Student sketch task</vt:lpstr>
      <vt:lpstr>Advantages of two-pipe systems</vt:lpstr>
      <vt:lpstr>Tutor demonstration – component parts</vt:lpstr>
      <vt:lpstr>Midpoint knowledge check</vt:lpstr>
      <vt:lpstr>Midpoint knowledge check – answers</vt:lpstr>
      <vt:lpstr>Pumping over issues</vt:lpstr>
      <vt:lpstr>Correcting pumping over</vt:lpstr>
      <vt:lpstr>Safety features of open vented systems</vt:lpstr>
      <vt:lpstr>F&amp;E cistern maintenance</vt:lpstr>
      <vt:lpstr>Tutor activity – identifying faults</vt:lpstr>
      <vt:lpstr>One-pipe vs two-pipe summary</vt:lpstr>
      <vt:lpstr>Practical sketching activity</vt:lpstr>
      <vt:lpstr>Knowledge check – circulator</vt:lpstr>
      <vt:lpstr>Knowledge check – circulator – answers</vt:lpstr>
      <vt:lpstr>Open vented systems</vt:lpstr>
      <vt:lpstr>Importance of system balancing</vt:lpstr>
      <vt:lpstr>Health and safety considerations</vt:lpstr>
      <vt:lpstr>Midpoint knowledge check 2</vt:lpstr>
      <vt:lpstr>Midpoint knowledge check 2 – answers</vt:lpstr>
      <vt:lpstr>Student sketch review</vt:lpstr>
      <vt:lpstr>Summary table – key components</vt:lpstr>
      <vt:lpstr>System identification task</vt:lpstr>
      <vt:lpstr>Final knowledge check</vt:lpstr>
      <vt:lpstr>Final knowledge check – answers</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Mark Thirlwell</dc:creator>
  <cp:lastModifiedBy>John, Catherine</cp:lastModifiedBy>
  <cp:revision>40</cp:revision>
  <dcterms:created xsi:type="dcterms:W3CDTF">2025-04-15T10:44:23Z</dcterms:created>
  <dcterms:modified xsi:type="dcterms:W3CDTF">2025-10-29T13:33:35Z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666724-00ca-41b5-b6fa-015eacb44368_Enabled">
    <vt:lpwstr>true</vt:lpwstr>
  </property>
  <property fmtid="{D5CDD505-2E9C-101B-9397-08002B2CF9AE}" pid="3" name="MSIP_Label_a3666724-00ca-41b5-b6fa-015eacb44368_SetDate">
    <vt:lpwstr>2025-04-10T10:14:23Z</vt:lpwstr>
  </property>
  <property fmtid="{D5CDD505-2E9C-101B-9397-08002B2CF9AE}" pid="4" name="MSIP_Label_a3666724-00ca-41b5-b6fa-015eacb44368_Method">
    <vt:lpwstr>Privileged</vt:lpwstr>
  </property>
  <property fmtid="{D5CDD505-2E9C-101B-9397-08002B2CF9AE}" pid="5" name="MSIP_Label_a3666724-00ca-41b5-b6fa-015eacb44368_Name">
    <vt:lpwstr>Internal</vt:lpwstr>
  </property>
  <property fmtid="{D5CDD505-2E9C-101B-9397-08002B2CF9AE}" pid="6" name="MSIP_Label_a3666724-00ca-41b5-b6fa-015eacb44368_SiteId">
    <vt:lpwstr>b6d3492e-0aa1-4a60-840d-b706a96e670d</vt:lpwstr>
  </property>
  <property fmtid="{D5CDD505-2E9C-101B-9397-08002B2CF9AE}" pid="7" name="MSIP_Label_a3666724-00ca-41b5-b6fa-015eacb44368_ActionId">
    <vt:lpwstr>e858918b-4881-4444-b984-9dbe2495d330</vt:lpwstr>
  </property>
  <property fmtid="{D5CDD505-2E9C-101B-9397-08002B2CF9AE}" pid="8" name="MSIP_Label_a3666724-00ca-41b5-b6fa-015eacb44368_ContentBits">
    <vt:lpwstr>1</vt:lpwstr>
  </property>
  <property fmtid="{D5CDD505-2E9C-101B-9397-08002B2CF9AE}" pid="9" name="MSIP_Label_a3666724-00ca-41b5-b6fa-015eacb44368_Tag">
    <vt:lpwstr>10, 0, 1, 1</vt:lpwstr>
  </property>
  <property fmtid="{D5CDD505-2E9C-101B-9397-08002B2CF9AE}" pid="10" name="ContentTypeId">
    <vt:lpwstr>0x010100CDD05C0E7E0E414EB79F81A23986EA6A</vt:lpwstr>
  </property>
  <property fmtid="{D5CDD505-2E9C-101B-9397-08002B2CF9AE}" pid="11" name="MediaServiceImageTags">
    <vt:lpwstr/>
  </property>
</Properties>
</file>